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91" r:id="rId6"/>
    <p:sldId id="307" r:id="rId7"/>
    <p:sldId id="308" r:id="rId8"/>
    <p:sldId id="280" r:id="rId9"/>
    <p:sldId id="273" r:id="rId10"/>
    <p:sldId id="310" r:id="rId11"/>
    <p:sldId id="311" r:id="rId12"/>
    <p:sldId id="292" r:id="rId13"/>
    <p:sldId id="276" r:id="rId14"/>
    <p:sldId id="312" r:id="rId15"/>
    <p:sldId id="281" r:id="rId1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clrMru>
    <a:srgbClr val="8E269C"/>
    <a:srgbClr val="3A9FBC"/>
    <a:srgbClr val="7620CC"/>
    <a:srgbClr val="AA19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9C20E9-D8B8-4508-850B-1512EA525044}" v="5" dt="2025-09-05T11:12:18.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22" autoAdjust="0"/>
    <p:restoredTop sz="88717"/>
  </p:normalViewPr>
  <p:slideViewPr>
    <p:cSldViewPr snapToGrid="0" snapToObjects="1">
      <p:cViewPr varScale="1">
        <p:scale>
          <a:sx n="62" d="100"/>
          <a:sy n="62" d="100"/>
        </p:scale>
        <p:origin x="164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kie Taylor" userId="8b512aff-fffa-4134-845a-edbafaba7a4b" providerId="ADAL" clId="{8DC37BE4-0977-45EF-A203-FA230FF218AA}"/>
    <pc:docChg chg="undo custSel addSld modSld">
      <pc:chgData name="Frankie Taylor" userId="8b512aff-fffa-4134-845a-edbafaba7a4b" providerId="ADAL" clId="{8DC37BE4-0977-45EF-A203-FA230FF218AA}" dt="2025-09-09T11:29:09.448" v="191" actId="20577"/>
      <pc:docMkLst>
        <pc:docMk/>
      </pc:docMkLst>
      <pc:sldChg chg="modNotesTx">
        <pc:chgData name="Frankie Taylor" userId="8b512aff-fffa-4134-845a-edbafaba7a4b" providerId="ADAL" clId="{8DC37BE4-0977-45EF-A203-FA230FF218AA}" dt="2025-09-09T11:29:09.448" v="191" actId="20577"/>
        <pc:sldMkLst>
          <pc:docMk/>
          <pc:sldMk cId="3013771762" sldId="256"/>
        </pc:sldMkLst>
      </pc:sldChg>
      <pc:sldChg chg="modSp mod">
        <pc:chgData name="Frankie Taylor" userId="8b512aff-fffa-4134-845a-edbafaba7a4b" providerId="ADAL" clId="{8DC37BE4-0977-45EF-A203-FA230FF218AA}" dt="2025-09-05T11:09:56.641" v="177" actId="1076"/>
        <pc:sldMkLst>
          <pc:docMk/>
          <pc:sldMk cId="2064581107" sldId="273"/>
        </pc:sldMkLst>
        <pc:spChg chg="mod">
          <ac:chgData name="Frankie Taylor" userId="8b512aff-fffa-4134-845a-edbafaba7a4b" providerId="ADAL" clId="{8DC37BE4-0977-45EF-A203-FA230FF218AA}" dt="2025-09-05T11:09:56.641" v="177" actId="1076"/>
          <ac:spMkLst>
            <pc:docMk/>
            <pc:sldMk cId="2064581107" sldId="273"/>
            <ac:spMk id="2" creationId="{00000000-0000-0000-0000-000000000000}"/>
          </ac:spMkLst>
        </pc:spChg>
        <pc:picChg chg="mod">
          <ac:chgData name="Frankie Taylor" userId="8b512aff-fffa-4134-845a-edbafaba7a4b" providerId="ADAL" clId="{8DC37BE4-0977-45EF-A203-FA230FF218AA}" dt="2025-09-05T11:08:57.642" v="77" actId="1076"/>
          <ac:picMkLst>
            <pc:docMk/>
            <pc:sldMk cId="2064581107" sldId="273"/>
            <ac:picMk id="5122" creationId="{00000000-0000-0000-0000-000000000000}"/>
          </ac:picMkLst>
        </pc:picChg>
      </pc:sldChg>
      <pc:sldChg chg="modSp mod">
        <pc:chgData name="Frankie Taylor" userId="8b512aff-fffa-4134-845a-edbafaba7a4b" providerId="ADAL" clId="{8DC37BE4-0977-45EF-A203-FA230FF218AA}" dt="2025-09-05T11:11:48.108" v="189" actId="20577"/>
        <pc:sldMkLst>
          <pc:docMk/>
          <pc:sldMk cId="1965121462" sldId="276"/>
        </pc:sldMkLst>
        <pc:spChg chg="mod">
          <ac:chgData name="Frankie Taylor" userId="8b512aff-fffa-4134-845a-edbafaba7a4b" providerId="ADAL" clId="{8DC37BE4-0977-45EF-A203-FA230FF218AA}" dt="2025-09-05T11:11:48.108" v="189" actId="20577"/>
          <ac:spMkLst>
            <pc:docMk/>
            <pc:sldMk cId="1965121462" sldId="276"/>
            <ac:spMk id="4" creationId="{00000000-0000-0000-0000-000000000000}"/>
          </ac:spMkLst>
        </pc:spChg>
      </pc:sldChg>
      <pc:sldChg chg="modSp mod">
        <pc:chgData name="Frankie Taylor" userId="8b512aff-fffa-4134-845a-edbafaba7a4b" providerId="ADAL" clId="{8DC37BE4-0977-45EF-A203-FA230FF218AA}" dt="2025-09-05T11:07:48.012" v="70" actId="27636"/>
        <pc:sldMkLst>
          <pc:docMk/>
          <pc:sldMk cId="664552621" sldId="280"/>
        </pc:sldMkLst>
        <pc:spChg chg="mod">
          <ac:chgData name="Frankie Taylor" userId="8b512aff-fffa-4134-845a-edbafaba7a4b" providerId="ADAL" clId="{8DC37BE4-0977-45EF-A203-FA230FF218AA}" dt="2025-09-05T11:07:48.012" v="70" actId="27636"/>
          <ac:spMkLst>
            <pc:docMk/>
            <pc:sldMk cId="664552621" sldId="280"/>
            <ac:spMk id="6" creationId="{00000000-0000-0000-0000-000000000000}"/>
          </ac:spMkLst>
        </pc:spChg>
      </pc:sldChg>
      <pc:sldChg chg="addSp modSp mod">
        <pc:chgData name="Frankie Taylor" userId="8b512aff-fffa-4134-845a-edbafaba7a4b" providerId="ADAL" clId="{8DC37BE4-0977-45EF-A203-FA230FF218AA}" dt="2025-09-05T11:07:15.877" v="68" actId="1076"/>
        <pc:sldMkLst>
          <pc:docMk/>
          <pc:sldMk cId="1099764355" sldId="291"/>
        </pc:sldMkLst>
        <pc:spChg chg="add mod">
          <ac:chgData name="Frankie Taylor" userId="8b512aff-fffa-4134-845a-edbafaba7a4b" providerId="ADAL" clId="{8DC37BE4-0977-45EF-A203-FA230FF218AA}" dt="2025-09-05T11:07:12.316" v="67" actId="1076"/>
          <ac:spMkLst>
            <pc:docMk/>
            <pc:sldMk cId="1099764355" sldId="291"/>
            <ac:spMk id="3" creationId="{AF440449-6C3E-971F-6F91-2564B012657C}"/>
          </ac:spMkLst>
        </pc:spChg>
        <pc:spChg chg="mod">
          <ac:chgData name="Frankie Taylor" userId="8b512aff-fffa-4134-845a-edbafaba7a4b" providerId="ADAL" clId="{8DC37BE4-0977-45EF-A203-FA230FF218AA}" dt="2025-09-05T11:06:22.316" v="43" actId="27636"/>
          <ac:spMkLst>
            <pc:docMk/>
            <pc:sldMk cId="1099764355" sldId="291"/>
            <ac:spMk id="7" creationId="{00000000-0000-0000-0000-000000000000}"/>
          </ac:spMkLst>
        </pc:spChg>
        <pc:spChg chg="mod">
          <ac:chgData name="Frankie Taylor" userId="8b512aff-fffa-4134-845a-edbafaba7a4b" providerId="ADAL" clId="{8DC37BE4-0977-45EF-A203-FA230FF218AA}" dt="2025-09-05T11:07:08.077" v="66" actId="1076"/>
          <ac:spMkLst>
            <pc:docMk/>
            <pc:sldMk cId="1099764355" sldId="291"/>
            <ac:spMk id="9" creationId="{00000000-0000-0000-0000-000000000000}"/>
          </ac:spMkLst>
        </pc:spChg>
        <pc:spChg chg="mod">
          <ac:chgData name="Frankie Taylor" userId="8b512aff-fffa-4134-845a-edbafaba7a4b" providerId="ADAL" clId="{8DC37BE4-0977-45EF-A203-FA230FF218AA}" dt="2025-09-05T11:07:02.630" v="65" actId="1076"/>
          <ac:spMkLst>
            <pc:docMk/>
            <pc:sldMk cId="1099764355" sldId="291"/>
            <ac:spMk id="11" creationId="{00000000-0000-0000-0000-000000000000}"/>
          </ac:spMkLst>
        </pc:spChg>
        <pc:spChg chg="mod">
          <ac:chgData name="Frankie Taylor" userId="8b512aff-fffa-4134-845a-edbafaba7a4b" providerId="ADAL" clId="{8DC37BE4-0977-45EF-A203-FA230FF218AA}" dt="2025-09-05T11:07:15.877" v="68" actId="1076"/>
          <ac:spMkLst>
            <pc:docMk/>
            <pc:sldMk cId="1099764355" sldId="291"/>
            <ac:spMk id="12" creationId="{E4B64639-E9E9-410E-AC81-271F09D1AAB1}"/>
          </ac:spMkLst>
        </pc:spChg>
      </pc:sldChg>
      <pc:sldChg chg="modSp mod">
        <pc:chgData name="Frankie Taylor" userId="8b512aff-fffa-4134-845a-edbafaba7a4b" providerId="ADAL" clId="{8DC37BE4-0977-45EF-A203-FA230FF218AA}" dt="2025-09-05T11:11:40.196" v="183" actId="403"/>
        <pc:sldMkLst>
          <pc:docMk/>
          <pc:sldMk cId="3001621036" sldId="292"/>
        </pc:sldMkLst>
        <pc:spChg chg="mod">
          <ac:chgData name="Frankie Taylor" userId="8b512aff-fffa-4134-845a-edbafaba7a4b" providerId="ADAL" clId="{8DC37BE4-0977-45EF-A203-FA230FF218AA}" dt="2025-09-05T11:11:40.196" v="183" actId="403"/>
          <ac:spMkLst>
            <pc:docMk/>
            <pc:sldMk cId="3001621036" sldId="292"/>
            <ac:spMk id="4" creationId="{00000000-0000-0000-0000-000000000000}"/>
          </ac:spMkLst>
        </pc:spChg>
      </pc:sldChg>
      <pc:sldChg chg="modSp mod">
        <pc:chgData name="Frankie Taylor" userId="8b512aff-fffa-4134-845a-edbafaba7a4b" providerId="ADAL" clId="{8DC37BE4-0977-45EF-A203-FA230FF218AA}" dt="2025-09-05T11:06:22.347" v="45" actId="27636"/>
        <pc:sldMkLst>
          <pc:docMk/>
          <pc:sldMk cId="1614764728" sldId="307"/>
        </pc:sldMkLst>
        <pc:spChg chg="mod">
          <ac:chgData name="Frankie Taylor" userId="8b512aff-fffa-4134-845a-edbafaba7a4b" providerId="ADAL" clId="{8DC37BE4-0977-45EF-A203-FA230FF218AA}" dt="2025-09-05T11:06:22.332" v="44" actId="27636"/>
          <ac:spMkLst>
            <pc:docMk/>
            <pc:sldMk cId="1614764728" sldId="307"/>
            <ac:spMk id="8" creationId="{78BB84F8-2075-9F45-B321-3C64A72B68FC}"/>
          </ac:spMkLst>
        </pc:spChg>
        <pc:spChg chg="mod">
          <ac:chgData name="Frankie Taylor" userId="8b512aff-fffa-4134-845a-edbafaba7a4b" providerId="ADAL" clId="{8DC37BE4-0977-45EF-A203-FA230FF218AA}" dt="2025-09-05T11:06:22.347" v="45" actId="27636"/>
          <ac:spMkLst>
            <pc:docMk/>
            <pc:sldMk cId="1614764728" sldId="307"/>
            <ac:spMk id="9" creationId="{00000000-0000-0000-0000-000000000000}"/>
          </ac:spMkLst>
        </pc:spChg>
      </pc:sldChg>
      <pc:sldChg chg="modSp mod">
        <pc:chgData name="Frankie Taylor" userId="8b512aff-fffa-4134-845a-edbafaba7a4b" providerId="ADAL" clId="{8DC37BE4-0977-45EF-A203-FA230FF218AA}" dt="2025-09-05T11:06:22.347" v="46" actId="27636"/>
        <pc:sldMkLst>
          <pc:docMk/>
          <pc:sldMk cId="2135275999" sldId="308"/>
        </pc:sldMkLst>
        <pc:spChg chg="mod">
          <ac:chgData name="Frankie Taylor" userId="8b512aff-fffa-4134-845a-edbafaba7a4b" providerId="ADAL" clId="{8DC37BE4-0977-45EF-A203-FA230FF218AA}" dt="2025-09-05T11:06:22.347" v="46" actId="27636"/>
          <ac:spMkLst>
            <pc:docMk/>
            <pc:sldMk cId="2135275999" sldId="308"/>
            <ac:spMk id="7" creationId="{00000000-0000-0000-0000-000000000000}"/>
          </ac:spMkLst>
        </pc:spChg>
      </pc:sldChg>
      <pc:sldChg chg="modSp mod">
        <pc:chgData name="Frankie Taylor" userId="8b512aff-fffa-4134-845a-edbafaba7a4b" providerId="ADAL" clId="{8DC37BE4-0977-45EF-A203-FA230FF218AA}" dt="2025-09-05T11:10:31.683" v="181" actId="20577"/>
        <pc:sldMkLst>
          <pc:docMk/>
          <pc:sldMk cId="3708611706" sldId="311"/>
        </pc:sldMkLst>
        <pc:spChg chg="mod">
          <ac:chgData name="Frankie Taylor" userId="8b512aff-fffa-4134-845a-edbafaba7a4b" providerId="ADAL" clId="{8DC37BE4-0977-45EF-A203-FA230FF218AA}" dt="2025-09-05T11:10:31.683" v="181" actId="20577"/>
          <ac:spMkLst>
            <pc:docMk/>
            <pc:sldMk cId="3708611706" sldId="311"/>
            <ac:spMk id="5" creationId="{C90535DC-EF56-4F97-A593-30B8BBE54563}"/>
          </ac:spMkLst>
        </pc:spChg>
      </pc:sldChg>
      <pc:sldChg chg="add">
        <pc:chgData name="Frankie Taylor" userId="8b512aff-fffa-4134-845a-edbafaba7a4b" providerId="ADAL" clId="{8DC37BE4-0977-45EF-A203-FA230FF218AA}" dt="2025-09-05T11:12:18.003" v="190"/>
        <pc:sldMkLst>
          <pc:docMk/>
          <pc:sldMk cId="2138289764" sldId="3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2146BF3-7173-A84E-ACAB-0E05B4EB020C}" type="datetimeFigureOut">
              <a:rPr lang="en-US" smtClean="0"/>
              <a:t>9/9/2025</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9F9FD66-A0FC-F845-B32F-48CA5B0BF250}" type="slidenum">
              <a:rPr lang="en-US" smtClean="0"/>
              <a:t>‹#›</a:t>
            </a:fld>
            <a:endParaRPr lang="en-US"/>
          </a:p>
        </p:txBody>
      </p:sp>
    </p:spTree>
    <p:extLst>
      <p:ext uri="{BB962C8B-B14F-4D97-AF65-F5344CB8AC3E}">
        <p14:creationId xmlns:p14="http://schemas.microsoft.com/office/powerpoint/2010/main" val="4078616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C094B3F-024A-504B-82D9-E37640F2256A}" type="datetimeFigureOut">
              <a:rPr lang="en-US" smtClean="0"/>
              <a:t>9/9/2025</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EEDAED5-27C4-7F4A-831D-439297BCDF1C}" type="slidenum">
              <a:rPr lang="en-US" smtClean="0"/>
              <a:t>‹#›</a:t>
            </a:fld>
            <a:endParaRPr lang="en-US"/>
          </a:p>
        </p:txBody>
      </p:sp>
    </p:spTree>
    <p:extLst>
      <p:ext uri="{BB962C8B-B14F-4D97-AF65-F5344CB8AC3E}">
        <p14:creationId xmlns:p14="http://schemas.microsoft.com/office/powerpoint/2010/main" val="1448447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baseline="0" dirty="0"/>
          </a:p>
        </p:txBody>
      </p:sp>
      <p:sp>
        <p:nvSpPr>
          <p:cNvPr id="4" name="Slide Number Placeholder 3"/>
          <p:cNvSpPr>
            <a:spLocks noGrp="1"/>
          </p:cNvSpPr>
          <p:nvPr>
            <p:ph type="sldNum" sz="quarter" idx="10"/>
          </p:nvPr>
        </p:nvSpPr>
        <p:spPr/>
        <p:txBody>
          <a:bodyPr/>
          <a:lstStyle/>
          <a:p>
            <a:fld id="{CEEDAED5-27C4-7F4A-831D-439297BCDF1C}" type="slidenum">
              <a:rPr lang="en-US" smtClean="0"/>
              <a:t>1</a:t>
            </a:fld>
            <a:endParaRPr lang="en-US"/>
          </a:p>
        </p:txBody>
      </p:sp>
    </p:spTree>
    <p:extLst>
      <p:ext uri="{BB962C8B-B14F-4D97-AF65-F5344CB8AC3E}">
        <p14:creationId xmlns:p14="http://schemas.microsoft.com/office/powerpoint/2010/main" val="1001124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2</a:t>
            </a:fld>
            <a:endParaRPr lang="en-US"/>
          </a:p>
        </p:txBody>
      </p:sp>
    </p:spTree>
    <p:extLst>
      <p:ext uri="{BB962C8B-B14F-4D97-AF65-F5344CB8AC3E}">
        <p14:creationId xmlns:p14="http://schemas.microsoft.com/office/powerpoint/2010/main" val="1001124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3</a:t>
            </a:fld>
            <a:endParaRPr lang="en-US"/>
          </a:p>
        </p:txBody>
      </p:sp>
    </p:spTree>
    <p:extLst>
      <p:ext uri="{BB962C8B-B14F-4D97-AF65-F5344CB8AC3E}">
        <p14:creationId xmlns:p14="http://schemas.microsoft.com/office/powerpoint/2010/main" val="2055914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4</a:t>
            </a:fld>
            <a:endParaRPr lang="en-US"/>
          </a:p>
        </p:txBody>
      </p:sp>
    </p:spTree>
    <p:extLst>
      <p:ext uri="{BB962C8B-B14F-4D97-AF65-F5344CB8AC3E}">
        <p14:creationId xmlns:p14="http://schemas.microsoft.com/office/powerpoint/2010/main" val="596390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baseline="0" dirty="0"/>
          </a:p>
        </p:txBody>
      </p:sp>
      <p:sp>
        <p:nvSpPr>
          <p:cNvPr id="4" name="Slide Number Placeholder 3"/>
          <p:cNvSpPr>
            <a:spLocks noGrp="1"/>
          </p:cNvSpPr>
          <p:nvPr>
            <p:ph type="sldNum" sz="quarter" idx="10"/>
          </p:nvPr>
        </p:nvSpPr>
        <p:spPr/>
        <p:txBody>
          <a:bodyPr/>
          <a:lstStyle/>
          <a:p>
            <a:fld id="{CEEDAED5-27C4-7F4A-831D-439297BCDF1C}" type="slidenum">
              <a:rPr lang="en-US" smtClean="0"/>
              <a:t>5</a:t>
            </a:fld>
            <a:endParaRPr lang="en-US"/>
          </a:p>
        </p:txBody>
      </p:sp>
    </p:spTree>
    <p:extLst>
      <p:ext uri="{BB962C8B-B14F-4D97-AF65-F5344CB8AC3E}">
        <p14:creationId xmlns:p14="http://schemas.microsoft.com/office/powerpoint/2010/main" val="2655650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6</a:t>
            </a:fld>
            <a:endParaRPr lang="en-US"/>
          </a:p>
        </p:txBody>
      </p:sp>
    </p:spTree>
    <p:extLst>
      <p:ext uri="{BB962C8B-B14F-4D97-AF65-F5344CB8AC3E}">
        <p14:creationId xmlns:p14="http://schemas.microsoft.com/office/powerpoint/2010/main" val="217567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7</a:t>
            </a:fld>
            <a:endParaRPr lang="en-US"/>
          </a:p>
        </p:txBody>
      </p:sp>
    </p:spTree>
    <p:extLst>
      <p:ext uri="{BB962C8B-B14F-4D97-AF65-F5344CB8AC3E}">
        <p14:creationId xmlns:p14="http://schemas.microsoft.com/office/powerpoint/2010/main" val="288810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8</a:t>
            </a:fld>
            <a:endParaRPr lang="en-US"/>
          </a:p>
        </p:txBody>
      </p:sp>
    </p:spTree>
    <p:extLst>
      <p:ext uri="{BB962C8B-B14F-4D97-AF65-F5344CB8AC3E}">
        <p14:creationId xmlns:p14="http://schemas.microsoft.com/office/powerpoint/2010/main" val="2449971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EDAED5-27C4-7F4A-831D-439297BCDF1C}" type="slidenum">
              <a:rPr lang="en-US" smtClean="0"/>
              <a:t>9</a:t>
            </a:fld>
            <a:endParaRPr lang="en-US"/>
          </a:p>
        </p:txBody>
      </p:sp>
    </p:spTree>
    <p:extLst>
      <p:ext uri="{BB962C8B-B14F-4D97-AF65-F5344CB8AC3E}">
        <p14:creationId xmlns:p14="http://schemas.microsoft.com/office/powerpoint/2010/main" val="233097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EDAED5-27C4-7F4A-831D-439297BCDF1C}" type="slidenum">
              <a:rPr lang="en-US" smtClean="0"/>
              <a:t>10</a:t>
            </a:fld>
            <a:endParaRPr lang="en-US"/>
          </a:p>
        </p:txBody>
      </p:sp>
    </p:spTree>
    <p:extLst>
      <p:ext uri="{BB962C8B-B14F-4D97-AF65-F5344CB8AC3E}">
        <p14:creationId xmlns:p14="http://schemas.microsoft.com/office/powerpoint/2010/main" val="233097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EDAED5-27C4-7F4A-831D-439297BCDF1C}" type="slidenum">
              <a:rPr lang="en-US" smtClean="0"/>
              <a:t>11</a:t>
            </a:fld>
            <a:endParaRPr lang="en-US"/>
          </a:p>
        </p:txBody>
      </p:sp>
    </p:spTree>
    <p:extLst>
      <p:ext uri="{BB962C8B-B14F-4D97-AF65-F5344CB8AC3E}">
        <p14:creationId xmlns:p14="http://schemas.microsoft.com/office/powerpoint/2010/main" val="350392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CEEDAED5-27C4-7F4A-831D-439297BCDF1C}" type="slidenum">
              <a:rPr lang="en-US" smtClean="0"/>
              <a:t>12</a:t>
            </a:fld>
            <a:endParaRPr lang="en-US"/>
          </a:p>
        </p:txBody>
      </p:sp>
    </p:spTree>
    <p:extLst>
      <p:ext uri="{BB962C8B-B14F-4D97-AF65-F5344CB8AC3E}">
        <p14:creationId xmlns:p14="http://schemas.microsoft.com/office/powerpoint/2010/main" val="1001124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14F352CB-4240-D34D-AAA8-331ED69308FD}" type="datetimeFigureOut">
              <a:rPr lang="en-US" smtClean="0"/>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3784817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4F352CB-4240-D34D-AAA8-331ED69308FD}" type="datetimeFigureOut">
              <a:rPr lang="en-US" smtClean="0"/>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79399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4F352CB-4240-D34D-AAA8-331ED69308FD}" type="datetimeFigureOut">
              <a:rPr lang="en-US" smtClean="0"/>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673116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4F352CB-4240-D34D-AAA8-331ED69308FD}" type="datetimeFigureOut">
              <a:rPr lang="en-US" smtClean="0"/>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1136138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4F352CB-4240-D34D-AAA8-331ED69308FD}" type="datetimeFigureOut">
              <a:rPr lang="en-US" smtClean="0"/>
              <a:t>9/9/2025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3706875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4F352CB-4240-D34D-AAA8-331ED69308FD}" type="datetimeFigureOut">
              <a:rPr lang="en-US" smtClean="0"/>
              <a:t>9/9/2025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2721143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F352CB-4240-D34D-AAA8-331ED69308FD}" type="datetimeFigureOut">
              <a:rPr lang="en-US" smtClean="0"/>
              <a:t>9/9/2025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856542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4F352CB-4240-D34D-AAA8-331ED69308FD}" type="datetimeFigureOut">
              <a:rPr lang="en-US" smtClean="0"/>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311692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4F352CB-4240-D34D-AAA8-331ED69308FD}" type="datetimeFigureOut">
              <a:rPr lang="en-US" smtClean="0"/>
              <a:t>9/9/2025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472870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4F352CB-4240-D34D-AAA8-331ED69308FD}" type="datetimeFigureOut">
              <a:rPr lang="en-US" smtClean="0"/>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1925320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4F352CB-4240-D34D-AAA8-331ED69308FD}" type="datetimeFigureOut">
              <a:rPr lang="en-US" smtClean="0"/>
              <a:t>9/9/2025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522709-71D0-E046-9162-156DE314A381}" type="slidenum">
              <a:rPr lang="en-US" smtClean="0"/>
              <a:t>‹#›</a:t>
            </a:fld>
            <a:endParaRPr lang="en-US"/>
          </a:p>
        </p:txBody>
      </p:sp>
    </p:spTree>
    <p:extLst>
      <p:ext uri="{BB962C8B-B14F-4D97-AF65-F5344CB8AC3E}">
        <p14:creationId xmlns:p14="http://schemas.microsoft.com/office/powerpoint/2010/main" val="3026659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F352CB-4240-D34D-AAA8-331ED69308FD}" type="datetimeFigureOut">
              <a:rPr lang="en-US" smtClean="0"/>
              <a:t>9/9/2025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22709-71D0-E046-9162-156DE314A381}" type="slidenum">
              <a:rPr lang="en-US" smtClean="0"/>
              <a:t>‹#›</a:t>
            </a:fld>
            <a:endParaRPr lang="en-US"/>
          </a:p>
        </p:txBody>
      </p:sp>
    </p:spTree>
    <p:extLst>
      <p:ext uri="{BB962C8B-B14F-4D97-AF65-F5344CB8AC3E}">
        <p14:creationId xmlns:p14="http://schemas.microsoft.com/office/powerpoint/2010/main" val="3504870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Grolta\Desktop\bunting frames 2013\frame2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16"/>
            <a:ext cx="9144000" cy="683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551112"/>
            <a:ext cx="7772400" cy="1755775"/>
          </a:xfrm>
        </p:spPr>
        <p:txBody>
          <a:bodyPr>
            <a:noAutofit/>
          </a:bodyPr>
          <a:lstStyle/>
          <a:p>
            <a:r>
              <a:rPr lang="en-US" sz="6600" b="1" dirty="0">
                <a:solidFill>
                  <a:srgbClr val="660066"/>
                </a:solidFill>
                <a:latin typeface="Sassoon Penpals" panose="02000400000000000000" pitchFamily="50" charset="0"/>
                <a:cs typeface="Forte" panose="020F0502020204030204" pitchFamily="34" charset="0"/>
              </a:rPr>
              <a:t>Welcome to Lime Class</a:t>
            </a:r>
            <a:br>
              <a:rPr lang="en-US" sz="6600" b="1" dirty="0">
                <a:solidFill>
                  <a:srgbClr val="660066"/>
                </a:solidFill>
                <a:latin typeface="Sassoon Penpals" panose="02000400000000000000" pitchFamily="50" charset="0"/>
                <a:cs typeface="Forte" panose="020F0502020204030204" pitchFamily="34" charset="0"/>
              </a:rPr>
            </a:br>
            <a:r>
              <a:rPr lang="en-US" sz="3200" b="1" dirty="0">
                <a:solidFill>
                  <a:srgbClr val="660066"/>
                </a:solidFill>
                <a:latin typeface="Sassoon Penpals" panose="02000400000000000000" pitchFamily="50" charset="0"/>
                <a:cs typeface="Forte" panose="020F0502020204030204" pitchFamily="34" charset="0"/>
              </a:rPr>
              <a:t> </a:t>
            </a:r>
            <a:br>
              <a:rPr lang="en-US" sz="6600" b="1" dirty="0">
                <a:solidFill>
                  <a:srgbClr val="660066"/>
                </a:solidFill>
                <a:latin typeface="Sassoon Penpals" panose="02000400000000000000" pitchFamily="50" charset="0"/>
                <a:cs typeface="Forte" panose="020F0502020204030204" pitchFamily="34" charset="0"/>
              </a:rPr>
            </a:br>
            <a:r>
              <a:rPr lang="en-US" sz="5400" b="1" dirty="0">
                <a:solidFill>
                  <a:srgbClr val="660066"/>
                </a:solidFill>
                <a:latin typeface="Sassoon Penpals" panose="02000400000000000000" pitchFamily="50" charset="0"/>
                <a:cs typeface="Forte" panose="020F0502020204030204" pitchFamily="34" charset="0"/>
              </a:rPr>
              <a:t>Year 1 and 2</a:t>
            </a:r>
          </a:p>
        </p:txBody>
      </p:sp>
    </p:spTree>
    <p:extLst>
      <p:ext uri="{BB962C8B-B14F-4D97-AF65-F5344CB8AC3E}">
        <p14:creationId xmlns:p14="http://schemas.microsoft.com/office/powerpoint/2010/main" val="3013771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Grolta\Desktop\bunting frames 2013\frame2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3" y="19338"/>
            <a:ext cx="9144000" cy="683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itle 11"/>
          <p:cNvSpPr txBox="1">
            <a:spLocks/>
          </p:cNvSpPr>
          <p:nvPr/>
        </p:nvSpPr>
        <p:spPr>
          <a:xfrm>
            <a:off x="2921749" y="800588"/>
            <a:ext cx="3489599" cy="939531"/>
          </a:xfrm>
          <a:prstGeom prst="rect">
            <a:avLst/>
          </a:prstGeom>
          <a:solidFill>
            <a:schemeClr val="bg1">
              <a:alpha val="50000"/>
            </a:schemeClr>
          </a:solidFill>
        </p:spPr>
        <p:txBody>
          <a:bodyP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600" i="0" u="none" strike="noStrike" kern="1200" cap="none" spc="0" normalizeH="0" baseline="0" noProof="0" dirty="0">
                <a:ln w="17780" cmpd="sng">
                  <a:solidFill>
                    <a:srgbClr val="FFFFFF"/>
                  </a:solidFill>
                  <a:prstDash val="solid"/>
                  <a:miter lim="800000"/>
                </a:ln>
                <a:solidFill>
                  <a:srgbClr val="8E269C"/>
                </a:solidFill>
                <a:effectLst>
                  <a:outerShdw blurRad="50800" algn="tl" rotWithShape="0">
                    <a:srgbClr val="000000"/>
                  </a:outerShdw>
                </a:effectLst>
                <a:uLnTx/>
                <a:uFillTx/>
                <a:latin typeface="Sassoon Penpals" panose="02000400000000000000" pitchFamily="50" charset="0"/>
                <a:ea typeface="+mj-ea"/>
                <a:cs typeface="Chalkboard"/>
              </a:rPr>
              <a:t>Who’s Who?</a:t>
            </a:r>
          </a:p>
        </p:txBody>
      </p:sp>
      <p:sp>
        <p:nvSpPr>
          <p:cNvPr id="10" name="Subtitle 2"/>
          <p:cNvSpPr txBox="1">
            <a:spLocks/>
          </p:cNvSpPr>
          <p:nvPr/>
        </p:nvSpPr>
        <p:spPr>
          <a:xfrm>
            <a:off x="5305506" y="1902121"/>
            <a:ext cx="3105785" cy="244252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500" dirty="0">
              <a:solidFill>
                <a:srgbClr val="660066"/>
              </a:solidFill>
              <a:latin typeface="Chalkboard"/>
              <a:cs typeface="Chalkboard"/>
            </a:endParaRPr>
          </a:p>
        </p:txBody>
      </p:sp>
      <p:sp>
        <p:nvSpPr>
          <p:cNvPr id="11" name="Subtitle 2"/>
          <p:cNvSpPr txBox="1">
            <a:spLocks/>
          </p:cNvSpPr>
          <p:nvPr/>
        </p:nvSpPr>
        <p:spPr>
          <a:xfrm>
            <a:off x="3155062" y="1913670"/>
            <a:ext cx="3105785" cy="2014931"/>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solidFill>
                  <a:srgbClr val="3A9FBC"/>
                </a:solidFill>
                <a:latin typeface="Sassoon Penpals" panose="02000400000000000000" pitchFamily="50" charset="0"/>
                <a:cs typeface="Chalkboard"/>
              </a:rPr>
              <a:t>Class Teacher </a:t>
            </a:r>
          </a:p>
          <a:p>
            <a:r>
              <a:rPr lang="en-US" b="1" dirty="0">
                <a:solidFill>
                  <a:srgbClr val="3A9FBC"/>
                </a:solidFill>
                <a:latin typeface="Sassoon Penpals" panose="02000400000000000000" pitchFamily="50" charset="0"/>
                <a:cs typeface="Chalkboard"/>
              </a:rPr>
              <a:t>Miss Taylor</a:t>
            </a:r>
          </a:p>
          <a:p>
            <a:endParaRPr lang="en-US" sz="2500" dirty="0">
              <a:solidFill>
                <a:srgbClr val="660066"/>
              </a:solidFill>
              <a:latin typeface="Chalkboard"/>
              <a:cs typeface="Chalkboard"/>
            </a:endParaRPr>
          </a:p>
        </p:txBody>
      </p:sp>
      <p:sp>
        <p:nvSpPr>
          <p:cNvPr id="9" name="Subtitle 2"/>
          <p:cNvSpPr txBox="1">
            <a:spLocks/>
          </p:cNvSpPr>
          <p:nvPr/>
        </p:nvSpPr>
        <p:spPr>
          <a:xfrm>
            <a:off x="682202" y="3232058"/>
            <a:ext cx="3105785" cy="1652752"/>
          </a:xfrm>
          <a:prstGeom prst="rect">
            <a:avLst/>
          </a:prstGeom>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a:solidFill>
                  <a:srgbClr val="3A9FBC"/>
                </a:solidFill>
                <a:latin typeface="Sassoon Penpals" panose="02000400000000000000" pitchFamily="50" charset="0"/>
                <a:cs typeface="Chalkboard"/>
              </a:rPr>
              <a:t>Teaching Assistant </a:t>
            </a:r>
          </a:p>
          <a:p>
            <a:r>
              <a:rPr lang="en-US" sz="2800" b="1" dirty="0" err="1">
                <a:solidFill>
                  <a:srgbClr val="3A9FBC"/>
                </a:solidFill>
                <a:latin typeface="Sassoon Penpals" panose="02000400000000000000" pitchFamily="50" charset="0"/>
                <a:cs typeface="Chalkboard"/>
              </a:rPr>
              <a:t>Mrs</a:t>
            </a:r>
            <a:r>
              <a:rPr lang="en-US" sz="2800" b="1" dirty="0">
                <a:solidFill>
                  <a:srgbClr val="3A9FBC"/>
                </a:solidFill>
                <a:latin typeface="Sassoon Penpals" panose="02000400000000000000" pitchFamily="50" charset="0"/>
                <a:cs typeface="Chalkboard"/>
              </a:rPr>
              <a:t> Hunt</a:t>
            </a:r>
          </a:p>
          <a:p>
            <a:r>
              <a:rPr lang="en-US" sz="2800" b="1" dirty="0">
                <a:solidFill>
                  <a:srgbClr val="3A9FBC"/>
                </a:solidFill>
                <a:latin typeface="Sassoon Penpals" panose="02000400000000000000" pitchFamily="50" charset="0"/>
                <a:cs typeface="Chalkboard"/>
              </a:rPr>
              <a:t>Supports every morning </a:t>
            </a:r>
          </a:p>
        </p:txBody>
      </p:sp>
      <p:sp>
        <p:nvSpPr>
          <p:cNvPr id="8" name="Subtitle 2">
            <a:extLst>
              <a:ext uri="{FF2B5EF4-FFF2-40B4-BE49-F238E27FC236}">
                <a16:creationId xmlns:a16="http://schemas.microsoft.com/office/drawing/2014/main" id="{78BB84F8-2075-9F45-B321-3C64A72B68FC}"/>
              </a:ext>
            </a:extLst>
          </p:cNvPr>
          <p:cNvSpPr txBox="1">
            <a:spLocks/>
          </p:cNvSpPr>
          <p:nvPr/>
        </p:nvSpPr>
        <p:spPr>
          <a:xfrm>
            <a:off x="3486955" y="3555135"/>
            <a:ext cx="1959428" cy="1763709"/>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500" dirty="0">
              <a:solidFill>
                <a:srgbClr val="660066"/>
              </a:solidFill>
              <a:latin typeface="Chalkboard"/>
              <a:cs typeface="Chalkboard"/>
            </a:endParaRPr>
          </a:p>
        </p:txBody>
      </p:sp>
      <p:sp>
        <p:nvSpPr>
          <p:cNvPr id="2" name="TextBox 1">
            <a:extLst>
              <a:ext uri="{FF2B5EF4-FFF2-40B4-BE49-F238E27FC236}">
                <a16:creationId xmlns:a16="http://schemas.microsoft.com/office/drawing/2014/main" id="{5DE820D1-BCC1-43CE-AFF1-F4D553191CA3}"/>
              </a:ext>
            </a:extLst>
          </p:cNvPr>
          <p:cNvSpPr txBox="1"/>
          <p:nvPr/>
        </p:nvSpPr>
        <p:spPr>
          <a:xfrm>
            <a:off x="1233756" y="4884810"/>
            <a:ext cx="6865584" cy="1200329"/>
          </a:xfrm>
          <a:prstGeom prst="rect">
            <a:avLst/>
          </a:prstGeom>
          <a:noFill/>
        </p:spPr>
        <p:txBody>
          <a:bodyPr wrap="square" rtlCol="0">
            <a:spAutoFit/>
          </a:bodyPr>
          <a:lstStyle/>
          <a:p>
            <a:r>
              <a:rPr lang="en-GB" sz="2400" dirty="0">
                <a:solidFill>
                  <a:schemeClr val="accent4">
                    <a:lumMod val="50000"/>
                  </a:schemeClr>
                </a:solidFill>
                <a:latin typeface="Sassoon Penpals" panose="02000400000000000000" pitchFamily="50" charset="0"/>
              </a:rPr>
              <a:t>Class Email Address: limeclass@longleaze.wilts.sch.uk</a:t>
            </a:r>
          </a:p>
          <a:p>
            <a:r>
              <a:rPr lang="en-GB" sz="2400" dirty="0">
                <a:solidFill>
                  <a:schemeClr val="accent4">
                    <a:lumMod val="50000"/>
                  </a:schemeClr>
                </a:solidFill>
                <a:latin typeface="Sassoon Penpals" panose="02000400000000000000" pitchFamily="50" charset="0"/>
              </a:rPr>
              <a:t>Class Web Pages:   www.longleaze.wilts.sch.uk/classes/</a:t>
            </a:r>
          </a:p>
        </p:txBody>
      </p:sp>
      <p:sp>
        <p:nvSpPr>
          <p:cNvPr id="12" name="Subtitle 2">
            <a:extLst>
              <a:ext uri="{FF2B5EF4-FFF2-40B4-BE49-F238E27FC236}">
                <a16:creationId xmlns:a16="http://schemas.microsoft.com/office/drawing/2014/main" id="{E4B64639-E9E9-410E-AC81-271F09D1AAB1}"/>
              </a:ext>
            </a:extLst>
          </p:cNvPr>
          <p:cNvSpPr txBox="1">
            <a:spLocks/>
          </p:cNvSpPr>
          <p:nvPr/>
        </p:nvSpPr>
        <p:spPr>
          <a:xfrm>
            <a:off x="5771465" y="3213670"/>
            <a:ext cx="2798324" cy="148574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solidFill>
                  <a:srgbClr val="3A9FBC"/>
                </a:solidFill>
                <a:latin typeface="Sassoon Penpals" panose="02000400000000000000" pitchFamily="50" charset="0"/>
                <a:cs typeface="Chalkboard"/>
              </a:rPr>
              <a:t>PPA cover </a:t>
            </a:r>
          </a:p>
          <a:p>
            <a:r>
              <a:rPr lang="en-US" b="1" dirty="0">
                <a:solidFill>
                  <a:srgbClr val="3A9FBC"/>
                </a:solidFill>
                <a:latin typeface="Sassoon Penpals" panose="02000400000000000000" pitchFamily="50" charset="0"/>
                <a:cs typeface="Chalkboard"/>
              </a:rPr>
              <a:t>Mrs Thompson </a:t>
            </a:r>
          </a:p>
        </p:txBody>
      </p:sp>
      <p:sp>
        <p:nvSpPr>
          <p:cNvPr id="3" name="Subtitle 2">
            <a:extLst>
              <a:ext uri="{FF2B5EF4-FFF2-40B4-BE49-F238E27FC236}">
                <a16:creationId xmlns:a16="http://schemas.microsoft.com/office/drawing/2014/main" id="{AF440449-6C3E-971F-6F91-2564B012657C}"/>
              </a:ext>
            </a:extLst>
          </p:cNvPr>
          <p:cNvSpPr txBox="1">
            <a:spLocks/>
          </p:cNvSpPr>
          <p:nvPr/>
        </p:nvSpPr>
        <p:spPr>
          <a:xfrm>
            <a:off x="3210805" y="3222864"/>
            <a:ext cx="3105785" cy="165275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800" dirty="0">
                <a:solidFill>
                  <a:srgbClr val="3A9FBC"/>
                </a:solidFill>
                <a:latin typeface="Sassoon Penpals" panose="02000400000000000000" pitchFamily="50" charset="0"/>
                <a:cs typeface="Chalkboard"/>
              </a:rPr>
              <a:t>1:1 Teaching Assistant </a:t>
            </a:r>
          </a:p>
          <a:p>
            <a:r>
              <a:rPr lang="en-US" sz="2800" b="1" dirty="0" err="1">
                <a:solidFill>
                  <a:srgbClr val="3A9FBC"/>
                </a:solidFill>
                <a:latin typeface="Sassoon Penpals" panose="02000400000000000000" pitchFamily="50" charset="0"/>
                <a:cs typeface="Chalkboard"/>
              </a:rPr>
              <a:t>Ms</a:t>
            </a:r>
            <a:r>
              <a:rPr lang="en-US" sz="2800" b="1" dirty="0">
                <a:solidFill>
                  <a:srgbClr val="3A9FBC"/>
                </a:solidFill>
                <a:latin typeface="Sassoon Penpals" panose="02000400000000000000" pitchFamily="50" charset="0"/>
                <a:cs typeface="Chalkboard"/>
              </a:rPr>
              <a:t> Jones</a:t>
            </a:r>
          </a:p>
        </p:txBody>
      </p:sp>
    </p:spTree>
    <p:extLst>
      <p:ext uri="{BB962C8B-B14F-4D97-AF65-F5344CB8AC3E}">
        <p14:creationId xmlns:p14="http://schemas.microsoft.com/office/powerpoint/2010/main" val="109976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Grolta\Desktop\bunting frames 2013\frame2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8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le 11"/>
          <p:cNvSpPr txBox="1">
            <a:spLocks/>
          </p:cNvSpPr>
          <p:nvPr/>
        </p:nvSpPr>
        <p:spPr>
          <a:xfrm>
            <a:off x="2677181" y="1179223"/>
            <a:ext cx="3489599" cy="939531"/>
          </a:xfrm>
          <a:prstGeom prst="rect">
            <a:avLst/>
          </a:prstGeom>
          <a:solidFill>
            <a:schemeClr val="bg1">
              <a:alpha val="50000"/>
            </a:schemeClr>
          </a:solidFill>
        </p:spPr>
        <p:txBody>
          <a:bodyPr>
            <a:normAutofit fontScale="92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i="0" u="none" strike="noStrike" kern="1200" cap="none" spc="0" normalizeH="0" baseline="0" noProof="0" dirty="0">
                <a:ln w="17780" cmpd="sng">
                  <a:solidFill>
                    <a:srgbClr val="FFFFFF"/>
                  </a:solidFill>
                  <a:prstDash val="solid"/>
                  <a:miter lim="800000"/>
                </a:ln>
                <a:solidFill>
                  <a:schemeClr val="accent4">
                    <a:lumMod val="50000"/>
                  </a:schemeClr>
                </a:solidFill>
                <a:effectLst>
                  <a:outerShdw blurRad="50800" algn="tl" rotWithShape="0">
                    <a:srgbClr val="000000"/>
                  </a:outerShdw>
                </a:effectLst>
                <a:uLnTx/>
                <a:uFillTx/>
                <a:latin typeface="Sassoon Penpals" panose="02000400000000000000" pitchFamily="50" charset="0"/>
                <a:ea typeface="+mj-ea"/>
                <a:cs typeface="Chalkboard"/>
              </a:rPr>
              <a:t>Other Key Staff</a:t>
            </a:r>
          </a:p>
        </p:txBody>
      </p:sp>
      <p:sp>
        <p:nvSpPr>
          <p:cNvPr id="10" name="Subtitle 2"/>
          <p:cNvSpPr txBox="1">
            <a:spLocks/>
          </p:cNvSpPr>
          <p:nvPr/>
        </p:nvSpPr>
        <p:spPr>
          <a:xfrm>
            <a:off x="5305506" y="1902121"/>
            <a:ext cx="3105785" cy="244252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500" dirty="0">
              <a:solidFill>
                <a:srgbClr val="660066"/>
              </a:solidFill>
              <a:latin typeface="Chalkboard"/>
              <a:cs typeface="Chalkboard"/>
            </a:endParaRPr>
          </a:p>
        </p:txBody>
      </p:sp>
      <p:sp>
        <p:nvSpPr>
          <p:cNvPr id="11" name="Subtitle 2"/>
          <p:cNvSpPr txBox="1">
            <a:spLocks/>
          </p:cNvSpPr>
          <p:nvPr/>
        </p:nvSpPr>
        <p:spPr>
          <a:xfrm>
            <a:off x="599501" y="4911711"/>
            <a:ext cx="2142616" cy="109477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dirty="0">
                <a:solidFill>
                  <a:schemeClr val="accent1"/>
                </a:solidFill>
                <a:latin typeface="Sassoon Penpals" panose="02000400000000000000" pitchFamily="50" charset="0"/>
                <a:cs typeface="Chalkboard"/>
              </a:rPr>
              <a:t>Mrs Oakes</a:t>
            </a:r>
          </a:p>
          <a:p>
            <a:r>
              <a:rPr lang="en-US" sz="2000" dirty="0">
                <a:solidFill>
                  <a:schemeClr val="accent1"/>
                </a:solidFill>
                <a:latin typeface="Sassoon Penpals" panose="02000400000000000000" pitchFamily="50" charset="0"/>
                <a:cs typeface="Chalkboard"/>
              </a:rPr>
              <a:t>Headteacher</a:t>
            </a:r>
          </a:p>
          <a:p>
            <a:endParaRPr lang="en-US" sz="2500" dirty="0">
              <a:solidFill>
                <a:srgbClr val="660066"/>
              </a:solidFill>
              <a:latin typeface="Chalkboard"/>
              <a:cs typeface="Chalkboard"/>
            </a:endParaRPr>
          </a:p>
        </p:txBody>
      </p:sp>
      <p:sp>
        <p:nvSpPr>
          <p:cNvPr id="9" name="Subtitle 2"/>
          <p:cNvSpPr txBox="1">
            <a:spLocks/>
          </p:cNvSpPr>
          <p:nvPr/>
        </p:nvSpPr>
        <p:spPr>
          <a:xfrm>
            <a:off x="4640257" y="4794177"/>
            <a:ext cx="1479544" cy="10585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dirty="0">
                <a:solidFill>
                  <a:schemeClr val="accent1"/>
                </a:solidFill>
                <a:latin typeface="Sassoon Penpals" panose="02000400000000000000" pitchFamily="50" charset="0"/>
                <a:cs typeface="Chalkboard"/>
              </a:rPr>
              <a:t>Mrs Thompson</a:t>
            </a:r>
          </a:p>
          <a:p>
            <a:r>
              <a:rPr lang="en-US" sz="2000" dirty="0">
                <a:solidFill>
                  <a:schemeClr val="accent1"/>
                </a:solidFill>
                <a:latin typeface="Sassoon Penpals" panose="02000400000000000000" pitchFamily="50" charset="0"/>
                <a:cs typeface="Chalkboard"/>
              </a:rPr>
              <a:t>SENCO</a:t>
            </a:r>
          </a:p>
        </p:txBody>
      </p:sp>
      <p:sp>
        <p:nvSpPr>
          <p:cNvPr id="8" name="Subtitle 2">
            <a:extLst>
              <a:ext uri="{FF2B5EF4-FFF2-40B4-BE49-F238E27FC236}">
                <a16:creationId xmlns:a16="http://schemas.microsoft.com/office/drawing/2014/main" id="{78BB84F8-2075-9F45-B321-3C64A72B68FC}"/>
              </a:ext>
            </a:extLst>
          </p:cNvPr>
          <p:cNvSpPr txBox="1">
            <a:spLocks/>
          </p:cNvSpPr>
          <p:nvPr/>
        </p:nvSpPr>
        <p:spPr>
          <a:xfrm>
            <a:off x="2462552" y="4881427"/>
            <a:ext cx="1959428" cy="1058501"/>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dirty="0" err="1">
                <a:solidFill>
                  <a:schemeClr val="accent1"/>
                </a:solidFill>
                <a:latin typeface="Sassoon Penpals" panose="02000400000000000000" pitchFamily="50" charset="0"/>
                <a:cs typeface="Chalkboard"/>
              </a:rPr>
              <a:t>Mr</a:t>
            </a:r>
            <a:r>
              <a:rPr lang="en-US" sz="2000" dirty="0">
                <a:solidFill>
                  <a:schemeClr val="accent1"/>
                </a:solidFill>
                <a:latin typeface="Sassoon Penpals" panose="02000400000000000000" pitchFamily="50" charset="0"/>
                <a:cs typeface="Chalkboard"/>
              </a:rPr>
              <a:t> Yeo</a:t>
            </a:r>
          </a:p>
          <a:p>
            <a:r>
              <a:rPr lang="en-US" sz="2000" dirty="0">
                <a:solidFill>
                  <a:schemeClr val="accent1"/>
                </a:solidFill>
                <a:latin typeface="Sassoon Penpals" panose="02000400000000000000" pitchFamily="50" charset="0"/>
                <a:cs typeface="Chalkboard"/>
              </a:rPr>
              <a:t>Deputy Headteacher</a:t>
            </a:r>
          </a:p>
        </p:txBody>
      </p:sp>
      <p:sp>
        <p:nvSpPr>
          <p:cNvPr id="16" name="Subtitle 2">
            <a:extLst>
              <a:ext uri="{FF2B5EF4-FFF2-40B4-BE49-F238E27FC236}">
                <a16:creationId xmlns:a16="http://schemas.microsoft.com/office/drawing/2014/main" id="{65E2825E-ABED-4551-9762-B8C4B8584DE6}"/>
              </a:ext>
            </a:extLst>
          </p:cNvPr>
          <p:cNvSpPr txBox="1">
            <a:spLocks/>
          </p:cNvSpPr>
          <p:nvPr/>
        </p:nvSpPr>
        <p:spPr>
          <a:xfrm>
            <a:off x="6292887" y="3737232"/>
            <a:ext cx="1479544" cy="10585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b="1" dirty="0">
                <a:solidFill>
                  <a:schemeClr val="accent1"/>
                </a:solidFill>
                <a:latin typeface="Sassoon Penpals" panose="02000400000000000000" pitchFamily="50" charset="0"/>
                <a:cs typeface="Chalkboard"/>
              </a:rPr>
              <a:t>Mrs Webb</a:t>
            </a:r>
          </a:p>
          <a:p>
            <a:r>
              <a:rPr lang="en-US" sz="2000" b="1" dirty="0">
                <a:solidFill>
                  <a:schemeClr val="accent1"/>
                </a:solidFill>
                <a:latin typeface="Sassoon Penpals" panose="02000400000000000000" pitchFamily="50" charset="0"/>
                <a:cs typeface="Chalkboard"/>
              </a:rPr>
              <a:t>ELSA </a:t>
            </a:r>
          </a:p>
        </p:txBody>
      </p:sp>
      <p:pic>
        <p:nvPicPr>
          <p:cNvPr id="6" name="Picture 5">
            <a:extLst>
              <a:ext uri="{FF2B5EF4-FFF2-40B4-BE49-F238E27FC236}">
                <a16:creationId xmlns:a16="http://schemas.microsoft.com/office/drawing/2014/main" id="{25CD3FF8-625D-4E19-80C0-77902AB7A294}"/>
              </a:ext>
            </a:extLst>
          </p:cNvPr>
          <p:cNvPicPr>
            <a:picLocks noChangeAspect="1"/>
          </p:cNvPicPr>
          <p:nvPr/>
        </p:nvPicPr>
        <p:blipFill>
          <a:blip r:embed="rId4"/>
          <a:stretch>
            <a:fillRect/>
          </a:stretch>
        </p:blipFill>
        <p:spPr>
          <a:xfrm>
            <a:off x="4640257" y="2947197"/>
            <a:ext cx="1365498" cy="1515192"/>
          </a:xfrm>
          <a:prstGeom prst="rect">
            <a:avLst/>
          </a:prstGeom>
        </p:spPr>
      </p:pic>
      <p:pic>
        <p:nvPicPr>
          <p:cNvPr id="18" name="Picture 17">
            <a:extLst>
              <a:ext uri="{FF2B5EF4-FFF2-40B4-BE49-F238E27FC236}">
                <a16:creationId xmlns:a16="http://schemas.microsoft.com/office/drawing/2014/main" id="{2BEC3F3C-2618-4AF7-ADD1-397661451E01}"/>
              </a:ext>
            </a:extLst>
          </p:cNvPr>
          <p:cNvPicPr>
            <a:picLocks noChangeAspect="1"/>
          </p:cNvPicPr>
          <p:nvPr/>
        </p:nvPicPr>
        <p:blipFill>
          <a:blip r:embed="rId5"/>
          <a:stretch>
            <a:fillRect/>
          </a:stretch>
        </p:blipFill>
        <p:spPr>
          <a:xfrm>
            <a:off x="2678280" y="2975049"/>
            <a:ext cx="1365498" cy="1524365"/>
          </a:xfrm>
          <a:prstGeom prst="rect">
            <a:avLst/>
          </a:prstGeom>
        </p:spPr>
      </p:pic>
      <p:pic>
        <p:nvPicPr>
          <p:cNvPr id="20" name="Picture 19">
            <a:extLst>
              <a:ext uri="{FF2B5EF4-FFF2-40B4-BE49-F238E27FC236}">
                <a16:creationId xmlns:a16="http://schemas.microsoft.com/office/drawing/2014/main" id="{64079E3B-3F5E-44D0-950E-5F356E833132}"/>
              </a:ext>
            </a:extLst>
          </p:cNvPr>
          <p:cNvPicPr>
            <a:picLocks noChangeAspect="1"/>
          </p:cNvPicPr>
          <p:nvPr/>
        </p:nvPicPr>
        <p:blipFill>
          <a:blip r:embed="rId6"/>
          <a:stretch>
            <a:fillRect/>
          </a:stretch>
        </p:blipFill>
        <p:spPr>
          <a:xfrm>
            <a:off x="971556" y="2947197"/>
            <a:ext cx="1342671" cy="1580070"/>
          </a:xfrm>
          <a:prstGeom prst="rect">
            <a:avLst/>
          </a:prstGeom>
        </p:spPr>
      </p:pic>
    </p:spTree>
    <p:extLst>
      <p:ext uri="{BB962C8B-B14F-4D97-AF65-F5344CB8AC3E}">
        <p14:creationId xmlns:p14="http://schemas.microsoft.com/office/powerpoint/2010/main" val="161476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Grolta\Desktop\bunting frames 2013\frame2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3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itle 11"/>
          <p:cNvSpPr txBox="1">
            <a:spLocks/>
          </p:cNvSpPr>
          <p:nvPr/>
        </p:nvSpPr>
        <p:spPr>
          <a:xfrm>
            <a:off x="2324100" y="1702558"/>
            <a:ext cx="4495800" cy="939531"/>
          </a:xfrm>
          <a:prstGeom prst="rect">
            <a:avLst/>
          </a:prstGeom>
          <a:no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w="17780" cmpd="sng">
                  <a:solidFill>
                    <a:srgbClr val="FFFFFF"/>
                  </a:solidFill>
                  <a:prstDash val="solid"/>
                  <a:miter lim="800000"/>
                </a:ln>
                <a:solidFill>
                  <a:srgbClr val="002060"/>
                </a:solidFill>
                <a:effectLst>
                  <a:outerShdw blurRad="50800" algn="tl" rotWithShape="0">
                    <a:srgbClr val="000000"/>
                  </a:outerShdw>
                </a:effectLst>
                <a:uLnTx/>
                <a:uFillTx/>
                <a:latin typeface="Sassoon Penpals" panose="02000400000000000000" pitchFamily="50" charset="0"/>
                <a:ea typeface="+mj-ea"/>
                <a:cs typeface="Chalkboard"/>
              </a:rPr>
              <a:t>Safeguarding Team</a:t>
            </a:r>
          </a:p>
        </p:txBody>
      </p:sp>
      <p:sp>
        <p:nvSpPr>
          <p:cNvPr id="10" name="Subtitle 2"/>
          <p:cNvSpPr txBox="1">
            <a:spLocks/>
          </p:cNvSpPr>
          <p:nvPr/>
        </p:nvSpPr>
        <p:spPr>
          <a:xfrm>
            <a:off x="5305506" y="1902121"/>
            <a:ext cx="3105785" cy="244252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500" dirty="0">
              <a:solidFill>
                <a:srgbClr val="660066"/>
              </a:solidFill>
              <a:latin typeface="Chalkboard"/>
              <a:cs typeface="Chalkboard"/>
            </a:endParaRPr>
          </a:p>
        </p:txBody>
      </p:sp>
      <p:sp>
        <p:nvSpPr>
          <p:cNvPr id="2" name="TextBox 1">
            <a:extLst>
              <a:ext uri="{FF2B5EF4-FFF2-40B4-BE49-F238E27FC236}">
                <a16:creationId xmlns:a16="http://schemas.microsoft.com/office/drawing/2014/main" id="{1F603B28-CDF1-49F7-9020-3253F2DEE77E}"/>
              </a:ext>
            </a:extLst>
          </p:cNvPr>
          <p:cNvSpPr txBox="1"/>
          <p:nvPr/>
        </p:nvSpPr>
        <p:spPr>
          <a:xfrm>
            <a:off x="1383631" y="2837523"/>
            <a:ext cx="6821905" cy="2523768"/>
          </a:xfrm>
          <a:prstGeom prst="rect">
            <a:avLst/>
          </a:prstGeom>
          <a:noFill/>
        </p:spPr>
        <p:txBody>
          <a:bodyPr wrap="square" rtlCol="0">
            <a:spAutoFit/>
          </a:bodyPr>
          <a:lstStyle/>
          <a:p>
            <a:r>
              <a:rPr lang="en-GB" sz="2800" dirty="0">
                <a:solidFill>
                  <a:schemeClr val="accent1"/>
                </a:solidFill>
                <a:latin typeface="Sassoon Penpals" panose="02000400000000000000" pitchFamily="50" charset="0"/>
              </a:rPr>
              <a:t>Designated Safeguarding Lead – Mrs Oakes</a:t>
            </a:r>
          </a:p>
          <a:p>
            <a:r>
              <a:rPr lang="en-GB" sz="2800" dirty="0">
                <a:solidFill>
                  <a:schemeClr val="accent1"/>
                </a:solidFill>
                <a:latin typeface="Sassoon Penpals" panose="02000400000000000000" pitchFamily="50" charset="0"/>
              </a:rPr>
              <a:t>Deputy Designated Safeguarding Lead- Mr Yeo</a:t>
            </a:r>
          </a:p>
          <a:p>
            <a:r>
              <a:rPr lang="en-GB" sz="2800" dirty="0">
                <a:solidFill>
                  <a:schemeClr val="accent1"/>
                </a:solidFill>
                <a:latin typeface="Sassoon Penpals" panose="02000400000000000000" pitchFamily="50" charset="0"/>
              </a:rPr>
              <a:t>Safeguarding Governor – Mrs Esther Webb</a:t>
            </a:r>
          </a:p>
          <a:p>
            <a:r>
              <a:rPr lang="en-GB" sz="2800" dirty="0">
                <a:solidFill>
                  <a:schemeClr val="accent1"/>
                </a:solidFill>
                <a:latin typeface="Sassoon Penpals" panose="02000400000000000000" pitchFamily="50" charset="0"/>
              </a:rPr>
              <a:t>Chair of Governors – Mr John Williams</a:t>
            </a:r>
          </a:p>
          <a:p>
            <a:r>
              <a:rPr lang="en-GB" sz="2800" dirty="0">
                <a:solidFill>
                  <a:schemeClr val="accent1"/>
                </a:solidFill>
                <a:latin typeface="Sassoon Penpals" panose="02000400000000000000" pitchFamily="50" charset="0"/>
              </a:rPr>
              <a:t>Child Mental Health Leads – Mrs Thompson and Mr Yeo</a:t>
            </a:r>
          </a:p>
          <a:p>
            <a:endParaRPr lang="en-GB" dirty="0"/>
          </a:p>
        </p:txBody>
      </p:sp>
    </p:spTree>
    <p:extLst>
      <p:ext uri="{BB962C8B-B14F-4D97-AF65-F5344CB8AC3E}">
        <p14:creationId xmlns:p14="http://schemas.microsoft.com/office/powerpoint/2010/main" val="2135275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itle 11"/>
          <p:cNvSpPr txBox="1">
            <a:spLocks/>
          </p:cNvSpPr>
          <p:nvPr/>
        </p:nvSpPr>
        <p:spPr>
          <a:xfrm>
            <a:off x="846665" y="969433"/>
            <a:ext cx="7543800" cy="781755"/>
          </a:xfrm>
          <a:prstGeom prst="rect">
            <a:avLst/>
          </a:prstGeom>
        </p:spPr>
        <p:txBody>
          <a:bodyP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Class</a:t>
            </a:r>
            <a:r>
              <a:rPr kumimoji="0" lang="en-US" sz="5400" b="1" i="0" u="none" strike="noStrike" kern="1200" cap="none" spc="0" normalizeH="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 Topics</a:t>
            </a:r>
            <a:endParaRPr kumimoji="0" lang="en-US" sz="54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endParaRPr>
          </a:p>
        </p:txBody>
      </p:sp>
      <p:sp>
        <p:nvSpPr>
          <p:cNvPr id="6" name="Rectangle 3"/>
          <p:cNvSpPr txBox="1">
            <a:spLocks noChangeArrowheads="1"/>
          </p:cNvSpPr>
          <p:nvPr/>
        </p:nvSpPr>
        <p:spPr>
          <a:xfrm>
            <a:off x="1035851" y="1360310"/>
            <a:ext cx="7543800" cy="4547379"/>
          </a:xfrm>
          <a:prstGeom prst="rect">
            <a:avLst/>
          </a:prstGeom>
        </p:spPr>
        <p:txBody>
          <a:bodyPr vert="horz" lIns="91440" tIns="45720" rIns="91440" bIns="45720" rtlCol="0">
            <a:normAutofit fontScale="85000" lnSpcReduction="20000"/>
          </a:bodyPr>
          <a:lstStyle/>
          <a:p>
            <a:pPr lvl="2" defTabSz="914400">
              <a:spcBef>
                <a:spcPct val="20000"/>
              </a:spcBef>
              <a:defRPr/>
            </a:pPr>
            <a:endParaRPr lang="en-GB" sz="2600" dirty="0">
              <a:solidFill>
                <a:srgbClr val="AA191A"/>
              </a:solidFill>
              <a:latin typeface="Sassoon Penpals" panose="02000400000000000000" pitchFamily="50" charset="0"/>
              <a:cs typeface="Chalkboard"/>
            </a:endParaRPr>
          </a:p>
          <a:p>
            <a:pPr lvl="0" defTabSz="914400">
              <a:spcBef>
                <a:spcPct val="20000"/>
              </a:spcBef>
              <a:defRPr/>
            </a:pPr>
            <a:r>
              <a:rPr lang="en-US" sz="3100" b="1" dirty="0">
                <a:solidFill>
                  <a:srgbClr val="AA191A"/>
                </a:solidFill>
                <a:latin typeface="Sassoon Penpals" panose="02000400000000000000" pitchFamily="50" charset="0"/>
                <a:cs typeface="Chalkboard"/>
              </a:rPr>
              <a:t>Topics:</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1 – Saving the World by Lunchtime</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2 – Welcome to the Toy Shop</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3 – London’s calling</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4 – London’s Burning!</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5 – A Place in the Sun</a:t>
            </a:r>
          </a:p>
          <a:p>
            <a:pPr marL="457200" lvl="0" indent="-457200" defTabSz="914400">
              <a:spcBef>
                <a:spcPct val="20000"/>
              </a:spcBef>
              <a:buFont typeface="Arial"/>
              <a:buChar char="•"/>
              <a:defRPr/>
            </a:pPr>
            <a:r>
              <a:rPr lang="en-US" sz="3100" dirty="0">
                <a:solidFill>
                  <a:srgbClr val="AA191A"/>
                </a:solidFill>
                <a:latin typeface="Sassoon Penpals" panose="02000400000000000000" pitchFamily="50" charset="0"/>
                <a:cs typeface="Chalkboard"/>
              </a:rPr>
              <a:t>Term 6 – Passport Around the World</a:t>
            </a:r>
          </a:p>
          <a:p>
            <a:pPr lvl="0" defTabSz="914400">
              <a:spcBef>
                <a:spcPct val="20000"/>
              </a:spcBef>
              <a:defRPr/>
            </a:pPr>
            <a:endParaRPr lang="en-US" sz="3100" dirty="0">
              <a:solidFill>
                <a:srgbClr val="AA191A"/>
              </a:solidFill>
              <a:latin typeface="Sassoon Penpals" panose="02000400000000000000" pitchFamily="50" charset="0"/>
              <a:cs typeface="Chalkboard"/>
            </a:endParaRPr>
          </a:p>
          <a:p>
            <a:pPr lvl="0" algn="ctr" defTabSz="914400">
              <a:spcBef>
                <a:spcPct val="20000"/>
              </a:spcBef>
              <a:defRPr/>
            </a:pPr>
            <a:r>
              <a:rPr lang="en-US" sz="3100" b="1" dirty="0">
                <a:solidFill>
                  <a:srgbClr val="AA191A"/>
                </a:solidFill>
                <a:latin typeface="Sassoon Penpals" panose="02000400000000000000" pitchFamily="50" charset="0"/>
                <a:cs typeface="Chalkboard"/>
              </a:rPr>
              <a:t>          Trips: Walk into town, Fire of London theatre group visit, Bristol Zoo Project trip (term 5)</a:t>
            </a:r>
            <a:endParaRPr lang="en-US" sz="2000" dirty="0">
              <a:solidFill>
                <a:srgbClr val="AA191A"/>
              </a:solidFill>
              <a:latin typeface="Chalkboard"/>
              <a:cs typeface="Chalkboard"/>
            </a:endParaRPr>
          </a:p>
          <a:p>
            <a:pPr marL="2286000" lvl="4" indent="-457200" defTabSz="914400">
              <a:spcBef>
                <a:spcPct val="20000"/>
              </a:spcBef>
              <a:buFont typeface="Arial"/>
              <a:buChar char="•"/>
              <a:defRPr/>
            </a:pPr>
            <a:endParaRPr kumimoji="0" lang="en-US" sz="3000" b="0" i="0" u="none" strike="noStrike" kern="1200" cap="none" spc="0" normalizeH="0" baseline="0" noProof="0" dirty="0">
              <a:ln>
                <a:noFill/>
              </a:ln>
              <a:solidFill>
                <a:srgbClr val="AA191A"/>
              </a:solidFill>
              <a:effectLst/>
              <a:uLnTx/>
              <a:uFillTx/>
              <a:latin typeface="Chalkboard"/>
              <a:cs typeface="Chalkboard"/>
            </a:endParaRPr>
          </a:p>
        </p:txBody>
      </p:sp>
    </p:spTree>
    <p:extLst>
      <p:ext uri="{BB962C8B-B14F-4D97-AF65-F5344CB8AC3E}">
        <p14:creationId xmlns:p14="http://schemas.microsoft.com/office/powerpoint/2010/main" val="66455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11"/>
          <p:cNvSpPr txBox="1">
            <a:spLocks/>
          </p:cNvSpPr>
          <p:nvPr/>
        </p:nvSpPr>
        <p:spPr>
          <a:xfrm>
            <a:off x="685800" y="679228"/>
            <a:ext cx="7772400" cy="845638"/>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Homework</a:t>
            </a:r>
          </a:p>
        </p:txBody>
      </p:sp>
      <p:sp>
        <p:nvSpPr>
          <p:cNvPr id="4" name="Rectangle 3"/>
          <p:cNvSpPr txBox="1">
            <a:spLocks noChangeArrowheads="1"/>
          </p:cNvSpPr>
          <p:nvPr/>
        </p:nvSpPr>
        <p:spPr>
          <a:xfrm>
            <a:off x="846665" y="1684866"/>
            <a:ext cx="7493002" cy="4109787"/>
          </a:xfrm>
          <a:prstGeom prst="rect">
            <a:avLst/>
          </a:prstGeom>
        </p:spPr>
        <p:txBody>
          <a:bodyPr vert="horz" lIns="91440" tIns="45720" rIns="91440" bIns="45720" rtlCol="0">
            <a:normAutofit/>
          </a:bodyPr>
          <a:lstStyle/>
          <a:p>
            <a:pPr marR="0" lvl="0" defTabSz="914400" rtl="0" eaLnBrk="1" fontAlgn="auto" latinLnBrk="0" hangingPunct="1">
              <a:lnSpc>
                <a:spcPct val="100000"/>
              </a:lnSpc>
              <a:spcBef>
                <a:spcPct val="20000"/>
              </a:spcBef>
              <a:spcAft>
                <a:spcPts val="0"/>
              </a:spcAft>
              <a:buClrTx/>
              <a:buSzTx/>
              <a:tabLst/>
              <a:defRPr/>
            </a:pPr>
            <a:endParaRPr kumimoji="0" lang="en-US" sz="3200" i="0" u="none" strike="noStrike" kern="1200" cap="none" spc="0" normalizeH="0" baseline="0" noProof="0" dirty="0">
              <a:ln>
                <a:noFill/>
              </a:ln>
              <a:solidFill>
                <a:srgbClr val="3366FF"/>
              </a:solidFill>
              <a:effectLst/>
              <a:uLnTx/>
              <a:uFillTx/>
              <a:latin typeface="KG Primary Penmanship" pitchFamily="2" charset="0"/>
            </a:endParaRPr>
          </a:p>
        </p:txBody>
      </p:sp>
      <p:sp>
        <p:nvSpPr>
          <p:cNvPr id="2" name="Rectangle 1"/>
          <p:cNvSpPr/>
          <p:nvPr/>
        </p:nvSpPr>
        <p:spPr>
          <a:xfrm>
            <a:off x="1001057" y="1017229"/>
            <a:ext cx="7493002" cy="4339650"/>
          </a:xfrm>
          <a:prstGeom prst="rect">
            <a:avLst/>
          </a:prstGeom>
        </p:spPr>
        <p:txBody>
          <a:bodyPr wrap="square">
            <a:spAutoFit/>
          </a:bodyPr>
          <a:lstStyle/>
          <a:p>
            <a:r>
              <a:rPr lang="en-GB" sz="2000" dirty="0">
                <a:solidFill>
                  <a:schemeClr val="accent1"/>
                </a:solidFill>
                <a:latin typeface="Sassoon Penpals" panose="02000400000000000000" pitchFamily="50" charset="0"/>
                <a:cs typeface="Chalkboard"/>
              </a:rPr>
              <a:t>Each week pupils:</a:t>
            </a:r>
          </a:p>
          <a:p>
            <a:pPr marL="285750" indent="-285750">
              <a:buFont typeface="Arial"/>
              <a:buChar char="•"/>
            </a:pPr>
            <a:r>
              <a:rPr lang="en-GB" sz="2000" dirty="0">
                <a:solidFill>
                  <a:schemeClr val="accent1"/>
                </a:solidFill>
                <a:latin typeface="Sassoon Penpals" panose="02000400000000000000" pitchFamily="50" charset="0"/>
                <a:cs typeface="Chalkboard"/>
              </a:rPr>
              <a:t>will be expected to read on at least 3 occasions;</a:t>
            </a:r>
          </a:p>
          <a:p>
            <a:pPr marL="285750" indent="-285750">
              <a:buFont typeface="Arial"/>
              <a:buChar char="•"/>
            </a:pPr>
            <a:r>
              <a:rPr lang="en-GB" sz="2000" dirty="0">
                <a:solidFill>
                  <a:schemeClr val="accent1"/>
                </a:solidFill>
                <a:latin typeface="Sassoon Penpals" panose="02000400000000000000" pitchFamily="50" charset="0"/>
                <a:cs typeface="Chalkboard"/>
              </a:rPr>
              <a:t>will be given a spelling, grammar or phonics activity;</a:t>
            </a:r>
          </a:p>
          <a:p>
            <a:pPr marL="285750" indent="-285750">
              <a:buFont typeface="Arial"/>
              <a:buChar char="•"/>
            </a:pPr>
            <a:r>
              <a:rPr lang="en-GB" sz="2000" dirty="0">
                <a:solidFill>
                  <a:schemeClr val="accent1"/>
                </a:solidFill>
                <a:latin typeface="Sassoon Penpals" panose="02000400000000000000" pitchFamily="50" charset="0"/>
                <a:cs typeface="Chalkboard"/>
              </a:rPr>
              <a:t>will be given a maths task that is linked to the learning going on in the class that week.</a:t>
            </a:r>
          </a:p>
          <a:p>
            <a:endParaRPr lang="en-GB" sz="2000" dirty="0">
              <a:solidFill>
                <a:schemeClr val="accent1"/>
              </a:solidFill>
              <a:latin typeface="Sassoon Penpals" panose="02000400000000000000" pitchFamily="50" charset="0"/>
              <a:cs typeface="Chalkboard"/>
            </a:endParaRPr>
          </a:p>
          <a:p>
            <a:r>
              <a:rPr lang="en-GB" sz="2000" dirty="0">
                <a:solidFill>
                  <a:srgbClr val="002060"/>
                </a:solidFill>
                <a:latin typeface="Sassoon Penpals" panose="02000400000000000000" pitchFamily="50" charset="0"/>
                <a:cs typeface="Chalkboard"/>
              </a:rPr>
              <a:t>Homework will now all be given on one sheet at the beginning of the term with an activity for each week. Phonics sheets will go out weekly with the sounds we have learnt that week.</a:t>
            </a:r>
            <a:endParaRPr lang="en-GB" sz="2000" dirty="0">
              <a:solidFill>
                <a:schemeClr val="accent1"/>
              </a:solidFill>
              <a:latin typeface="Sassoon Penpals" panose="02000400000000000000" pitchFamily="50" charset="0"/>
              <a:cs typeface="Chalkboard"/>
            </a:endParaRPr>
          </a:p>
          <a:p>
            <a:pPr marL="285750" indent="-285750">
              <a:buFont typeface="Arial"/>
              <a:buChar char="•"/>
            </a:pPr>
            <a:endParaRPr lang="en-GB" sz="2000" dirty="0">
              <a:solidFill>
                <a:schemeClr val="accent1"/>
              </a:solidFill>
              <a:latin typeface="Sassoon Penpals" panose="02000400000000000000" pitchFamily="50" charset="0"/>
              <a:cs typeface="Chalkboard"/>
            </a:endParaRPr>
          </a:p>
          <a:p>
            <a:r>
              <a:rPr lang="en-GB" sz="2000" dirty="0">
                <a:solidFill>
                  <a:schemeClr val="accent1"/>
                </a:solidFill>
                <a:latin typeface="Sassoon Penpals" panose="02000400000000000000" pitchFamily="50" charset="0"/>
                <a:cs typeface="Chalkboard"/>
              </a:rPr>
              <a:t>In addition to this, each term, pupils will also have the opportunity to complete one piece of optional creative homework that is linked to their class topic. This will be shared with the class at the end of the term. </a:t>
            </a:r>
          </a:p>
          <a:p>
            <a:endParaRPr lang="en-GB" sz="1600" dirty="0">
              <a:solidFill>
                <a:srgbClr val="3366FF"/>
              </a:solidFill>
              <a:latin typeface="Chalkboard"/>
              <a:cs typeface="Chalkboard"/>
            </a:endParaRPr>
          </a:p>
        </p:txBody>
      </p:sp>
      <p:sp>
        <p:nvSpPr>
          <p:cNvPr id="6" name="TextBox 5"/>
          <p:cNvSpPr txBox="1"/>
          <p:nvPr/>
        </p:nvSpPr>
        <p:spPr>
          <a:xfrm>
            <a:off x="1909294" y="5094702"/>
            <a:ext cx="5676529" cy="707886"/>
          </a:xfrm>
          <a:prstGeom prst="rect">
            <a:avLst/>
          </a:prstGeom>
          <a:noFill/>
        </p:spPr>
        <p:txBody>
          <a:bodyPr wrap="square" rtlCol="0">
            <a:spAutoFit/>
          </a:bodyPr>
          <a:lstStyle/>
          <a:p>
            <a:r>
              <a:rPr lang="en-GB" sz="2000" dirty="0">
                <a:solidFill>
                  <a:schemeClr val="accent1"/>
                </a:solidFill>
                <a:latin typeface="Sassoon Penpals" panose="02000400000000000000" pitchFamily="50" charset="0"/>
                <a:cs typeface="Chalkboard"/>
              </a:rPr>
              <a:t>Homework goes home on a Friday and to be returned by Wednesday.</a:t>
            </a:r>
            <a:endParaRPr lang="en-US" dirty="0"/>
          </a:p>
        </p:txBody>
      </p:sp>
    </p:spTree>
    <p:extLst>
      <p:ext uri="{BB962C8B-B14F-4D97-AF65-F5344CB8AC3E}">
        <p14:creationId xmlns:p14="http://schemas.microsoft.com/office/powerpoint/2010/main" val="206458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tle 11"/>
          <p:cNvSpPr txBox="1">
            <a:spLocks/>
          </p:cNvSpPr>
          <p:nvPr/>
        </p:nvSpPr>
        <p:spPr>
          <a:xfrm>
            <a:off x="685800" y="679228"/>
            <a:ext cx="7772400" cy="845638"/>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Phonics</a:t>
            </a:r>
          </a:p>
        </p:txBody>
      </p:sp>
      <p:sp>
        <p:nvSpPr>
          <p:cNvPr id="4" name="Rectangle 3"/>
          <p:cNvSpPr txBox="1">
            <a:spLocks noChangeArrowheads="1"/>
          </p:cNvSpPr>
          <p:nvPr/>
        </p:nvSpPr>
        <p:spPr>
          <a:xfrm>
            <a:off x="846665" y="1684866"/>
            <a:ext cx="7493002" cy="4109787"/>
          </a:xfrm>
          <a:prstGeom prst="rect">
            <a:avLst/>
          </a:prstGeom>
        </p:spPr>
        <p:txBody>
          <a:bodyPr vert="horz" lIns="91440" tIns="45720" rIns="91440" bIns="45720" rtlCol="0">
            <a:normAutofit/>
          </a:bodyPr>
          <a:lstStyle/>
          <a:p>
            <a:pPr marR="0" lvl="0" defTabSz="914400" rtl="0" eaLnBrk="1" fontAlgn="auto" latinLnBrk="0" hangingPunct="1">
              <a:lnSpc>
                <a:spcPct val="100000"/>
              </a:lnSpc>
              <a:spcBef>
                <a:spcPct val="20000"/>
              </a:spcBef>
              <a:spcAft>
                <a:spcPts val="0"/>
              </a:spcAft>
              <a:buClrTx/>
              <a:buSzTx/>
              <a:tabLst/>
              <a:defRPr/>
            </a:pPr>
            <a:endParaRPr kumimoji="0" lang="en-US" sz="3200" i="0" u="none" strike="noStrike" kern="1200" cap="none" spc="0" normalizeH="0" baseline="0" noProof="0" dirty="0">
              <a:ln>
                <a:noFill/>
              </a:ln>
              <a:solidFill>
                <a:srgbClr val="3366FF"/>
              </a:solidFill>
              <a:effectLst/>
              <a:uLnTx/>
              <a:uFillTx/>
              <a:latin typeface="KG Primary Penmanship" pitchFamily="2" charset="0"/>
            </a:endParaRPr>
          </a:p>
        </p:txBody>
      </p:sp>
      <p:sp>
        <p:nvSpPr>
          <p:cNvPr id="2" name="Rectangle 1"/>
          <p:cNvSpPr/>
          <p:nvPr/>
        </p:nvSpPr>
        <p:spPr>
          <a:xfrm>
            <a:off x="846665" y="1374893"/>
            <a:ext cx="7493002" cy="4493538"/>
          </a:xfrm>
          <a:prstGeom prst="rect">
            <a:avLst/>
          </a:prstGeom>
        </p:spPr>
        <p:txBody>
          <a:bodyPr wrap="square">
            <a:spAutoFit/>
          </a:bodyPr>
          <a:lstStyle/>
          <a:p>
            <a:pPr marL="285750"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Phonics teaching is essential for successful reading and is taught daily in KS1.</a:t>
            </a:r>
          </a:p>
          <a:p>
            <a:pPr marL="285750"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In each lesson children will learn new sounds, recall sounds they have previously learnt, practise word and sentence reading and spelling.</a:t>
            </a:r>
          </a:p>
          <a:p>
            <a:pPr marL="285750"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The skills are also practised throughout the day in reading and writing lessons.</a:t>
            </a:r>
          </a:p>
          <a:p>
            <a:pPr marL="285750"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You can find out what your child is learning each term on the initial homework sheet which looks like this:</a:t>
            </a: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285750"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1200150" lvl="2"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1200150" lvl="2" indent="-285750">
              <a:buFont typeface="Arial" panose="020B0604020202020204" pitchFamily="34" charset="0"/>
              <a:buChar char="•"/>
            </a:pPr>
            <a:endParaRPr lang="en-GB" sz="1500" dirty="0">
              <a:solidFill>
                <a:srgbClr val="0070C0"/>
              </a:solidFill>
              <a:latin typeface="Sassoon Penpals" panose="02000400000000000000" pitchFamily="50" charset="0"/>
              <a:cs typeface="Chalkboard"/>
            </a:endParaRPr>
          </a:p>
          <a:p>
            <a:pPr marL="1200150" lvl="2"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More information can be found on the school or Little </a:t>
            </a:r>
            <a:r>
              <a:rPr lang="en-GB" sz="1500" dirty="0" err="1">
                <a:solidFill>
                  <a:srgbClr val="0070C0"/>
                </a:solidFill>
                <a:latin typeface="Sassoon Penpals" panose="02000400000000000000" pitchFamily="50" charset="0"/>
                <a:cs typeface="Chalkboard"/>
              </a:rPr>
              <a:t>Wandle</a:t>
            </a:r>
            <a:r>
              <a:rPr lang="en-GB" sz="1500" dirty="0">
                <a:solidFill>
                  <a:srgbClr val="0070C0"/>
                </a:solidFill>
                <a:latin typeface="Sassoon Penpals" panose="02000400000000000000" pitchFamily="50" charset="0"/>
                <a:cs typeface="Chalkboard"/>
              </a:rPr>
              <a:t> website. There are lots of videos to help with pronunciation and suggestions of ways to support your child.</a:t>
            </a:r>
          </a:p>
          <a:p>
            <a:pPr marL="1200150" lvl="2" indent="-285750">
              <a:buFont typeface="Arial" panose="020B0604020202020204" pitchFamily="34" charset="0"/>
              <a:buChar char="•"/>
            </a:pPr>
            <a:r>
              <a:rPr lang="en-GB" sz="1500" dirty="0">
                <a:solidFill>
                  <a:srgbClr val="0070C0"/>
                </a:solidFill>
                <a:latin typeface="Sassoon Penpals" panose="02000400000000000000" pitchFamily="50" charset="0"/>
                <a:cs typeface="Chalkboard"/>
              </a:rPr>
              <a:t>At the end of year one children will complete a statutory phonics screening test.  This will take place in June. </a:t>
            </a:r>
          </a:p>
          <a:p>
            <a:pPr marL="285750" indent="-285750">
              <a:buFont typeface="Arial" panose="020B0604020202020204" pitchFamily="34" charset="0"/>
              <a:buChar char="•"/>
            </a:pPr>
            <a:endParaRPr lang="en-GB" sz="1600" dirty="0">
              <a:solidFill>
                <a:srgbClr val="3366FF"/>
              </a:solidFill>
              <a:latin typeface="Chalkboard"/>
              <a:cs typeface="Chalkboard"/>
            </a:endParaRPr>
          </a:p>
        </p:txBody>
      </p:sp>
      <p:pic>
        <p:nvPicPr>
          <p:cNvPr id="7" name="Picture 6">
            <a:extLst>
              <a:ext uri="{FF2B5EF4-FFF2-40B4-BE49-F238E27FC236}">
                <a16:creationId xmlns:a16="http://schemas.microsoft.com/office/drawing/2014/main" id="{9209DCDE-B184-96E7-0963-3780E4FC2A92}"/>
              </a:ext>
            </a:extLst>
          </p:cNvPr>
          <p:cNvPicPr>
            <a:picLocks noChangeAspect="1"/>
          </p:cNvPicPr>
          <p:nvPr/>
        </p:nvPicPr>
        <p:blipFill>
          <a:blip r:embed="rId4"/>
          <a:stretch>
            <a:fillRect/>
          </a:stretch>
        </p:blipFill>
        <p:spPr>
          <a:xfrm>
            <a:off x="1044907" y="3026185"/>
            <a:ext cx="3774219" cy="879261"/>
          </a:xfrm>
          <a:prstGeom prst="rect">
            <a:avLst/>
          </a:prstGeom>
        </p:spPr>
      </p:pic>
      <p:pic>
        <p:nvPicPr>
          <p:cNvPr id="8" name="Picture 7">
            <a:extLst>
              <a:ext uri="{FF2B5EF4-FFF2-40B4-BE49-F238E27FC236}">
                <a16:creationId xmlns:a16="http://schemas.microsoft.com/office/drawing/2014/main" id="{B04C3547-1F6E-443A-8812-59EEEE554F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5036" y="2618815"/>
            <a:ext cx="3322299" cy="1819504"/>
          </a:xfrm>
          <a:prstGeom prst="rect">
            <a:avLst/>
          </a:prstGeom>
        </p:spPr>
      </p:pic>
    </p:spTree>
    <p:extLst>
      <p:ext uri="{BB962C8B-B14F-4D97-AF65-F5344CB8AC3E}">
        <p14:creationId xmlns:p14="http://schemas.microsoft.com/office/powerpoint/2010/main" val="110628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11"/>
          <p:cNvSpPr txBox="1">
            <a:spLocks/>
          </p:cNvSpPr>
          <p:nvPr/>
        </p:nvSpPr>
        <p:spPr>
          <a:xfrm>
            <a:off x="685800" y="679228"/>
            <a:ext cx="7772400" cy="845638"/>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4800" b="1" dirty="0">
                <a:ln w="17780" cmpd="sng">
                  <a:solidFill>
                    <a:srgbClr val="FFFFFF"/>
                  </a:solidFill>
                  <a:prstDash val="solid"/>
                  <a:miter lim="800000"/>
                </a:ln>
                <a:solidFill>
                  <a:srgbClr val="FFC000"/>
                </a:solidFill>
                <a:effectLst>
                  <a:outerShdw blurRad="50800" algn="tl" rotWithShape="0">
                    <a:srgbClr val="000000"/>
                  </a:outerShdw>
                </a:effectLst>
                <a:latin typeface="Sassoon Penpals" panose="02000400000000000000" pitchFamily="50" charset="0"/>
                <a:ea typeface="+mj-ea"/>
                <a:cs typeface="Chalkboard"/>
              </a:rPr>
              <a:t>Reading</a:t>
            </a:r>
            <a:endParaRPr kumimoji="0" lang="en-US" sz="48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endParaRPr>
          </a:p>
        </p:txBody>
      </p:sp>
      <p:sp>
        <p:nvSpPr>
          <p:cNvPr id="4" name="Rectangle 3"/>
          <p:cNvSpPr txBox="1">
            <a:spLocks noChangeArrowheads="1"/>
          </p:cNvSpPr>
          <p:nvPr/>
        </p:nvSpPr>
        <p:spPr>
          <a:xfrm>
            <a:off x="846665" y="1684866"/>
            <a:ext cx="7493002" cy="4109787"/>
          </a:xfrm>
          <a:prstGeom prst="rect">
            <a:avLst/>
          </a:prstGeom>
        </p:spPr>
        <p:txBody>
          <a:bodyPr vert="horz" lIns="91440" tIns="45720" rIns="91440" bIns="45720" rtlCol="0">
            <a:normAutofit/>
          </a:bodyPr>
          <a:lstStyle/>
          <a:p>
            <a:pPr marR="0" lvl="0" defTabSz="914400" rtl="0" eaLnBrk="1" fontAlgn="auto" latinLnBrk="0" hangingPunct="1">
              <a:lnSpc>
                <a:spcPct val="100000"/>
              </a:lnSpc>
              <a:spcBef>
                <a:spcPct val="20000"/>
              </a:spcBef>
              <a:spcAft>
                <a:spcPts val="0"/>
              </a:spcAft>
              <a:buClrTx/>
              <a:buSzTx/>
              <a:tabLst/>
              <a:defRPr/>
            </a:pPr>
            <a:endParaRPr kumimoji="0" lang="en-US" sz="3200" i="0" u="none" strike="noStrike" kern="1200" cap="none" spc="0" normalizeH="0" baseline="0" noProof="0" dirty="0">
              <a:ln>
                <a:noFill/>
              </a:ln>
              <a:solidFill>
                <a:srgbClr val="3366FF"/>
              </a:solidFill>
              <a:effectLst/>
              <a:uLnTx/>
              <a:uFillTx/>
              <a:latin typeface="KG Primary Penmanship" pitchFamily="2" charset="0"/>
            </a:endParaRPr>
          </a:p>
        </p:txBody>
      </p:sp>
      <p:sp>
        <p:nvSpPr>
          <p:cNvPr id="5" name="Rectangle 4">
            <a:extLst>
              <a:ext uri="{FF2B5EF4-FFF2-40B4-BE49-F238E27FC236}">
                <a16:creationId xmlns:a16="http://schemas.microsoft.com/office/drawing/2014/main" id="{C90535DC-EF56-4F97-A593-30B8BBE54563}"/>
              </a:ext>
            </a:extLst>
          </p:cNvPr>
          <p:cNvSpPr/>
          <p:nvPr/>
        </p:nvSpPr>
        <p:spPr>
          <a:xfrm>
            <a:off x="846665" y="1524866"/>
            <a:ext cx="7611535" cy="4093428"/>
          </a:xfrm>
          <a:prstGeom prst="rect">
            <a:avLst/>
          </a:prstGeom>
        </p:spPr>
        <p:txBody>
          <a:bodyPr wrap="square">
            <a:spAutoFit/>
          </a:bodyPr>
          <a:lstStyle/>
          <a:p>
            <a:pPr marL="342900"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Your child will take part in a reading practise session three times a week.</a:t>
            </a:r>
          </a:p>
          <a:p>
            <a:pPr marL="342900"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These small group sessions will have a different focus each day – decoding, prosody and comprehension.</a:t>
            </a:r>
          </a:p>
          <a:p>
            <a:pPr marL="342900"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Your child will bring the book home that they have been reading in class on a Thursday.</a:t>
            </a:r>
          </a:p>
          <a:p>
            <a:pPr marL="342900"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The emphasis is on reading fluency – being able to read most words without having to pause and sound them out.</a:t>
            </a:r>
          </a:p>
          <a:p>
            <a:pPr marL="342900"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Books are now very closely matched to what is being taught in class and your child’s ability to read fluently.  You may find that your child appears to have easier books but please help them to practise at home to be able to recognise the words on sight.</a:t>
            </a:r>
          </a:p>
          <a:p>
            <a:pPr marL="1257300" lvl="2" indent="-342900">
              <a:buFont typeface="Arial" panose="020B0604020202020204" pitchFamily="34" charset="0"/>
              <a:buChar char="•"/>
            </a:pPr>
            <a:r>
              <a:rPr lang="en-GB" sz="2000" dirty="0">
                <a:solidFill>
                  <a:srgbClr val="002060"/>
                </a:solidFill>
                <a:latin typeface="Sassoon Penpals" panose="02000400000000000000" pitchFamily="50" charset="0"/>
                <a:cs typeface="Chalkboard"/>
              </a:rPr>
              <a:t>Your child will also choose a ‘home sharing book’ from the library each week which has a blue sticker.  These are for you to share and enjoy together.</a:t>
            </a:r>
          </a:p>
        </p:txBody>
      </p:sp>
    </p:spTree>
    <p:extLst>
      <p:ext uri="{BB962C8B-B14F-4D97-AF65-F5344CB8AC3E}">
        <p14:creationId xmlns:p14="http://schemas.microsoft.com/office/powerpoint/2010/main" val="3708611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11"/>
          <p:cNvSpPr txBox="1">
            <a:spLocks/>
          </p:cNvSpPr>
          <p:nvPr/>
        </p:nvSpPr>
        <p:spPr>
          <a:xfrm>
            <a:off x="685800" y="777894"/>
            <a:ext cx="7772400" cy="8382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KS1 Healthy Snack</a:t>
            </a:r>
          </a:p>
        </p:txBody>
      </p:sp>
      <p:sp>
        <p:nvSpPr>
          <p:cNvPr id="4" name="Rectangle 3"/>
          <p:cNvSpPr txBox="1">
            <a:spLocks noChangeArrowheads="1"/>
          </p:cNvSpPr>
          <p:nvPr/>
        </p:nvSpPr>
        <p:spPr>
          <a:xfrm>
            <a:off x="1287379" y="1495778"/>
            <a:ext cx="6978316" cy="3894369"/>
          </a:xfrm>
          <a:prstGeom prst="rect">
            <a:avLst/>
          </a:prstGeom>
        </p:spPr>
        <p:txBody>
          <a:bodyPr vert="horz" lIns="91440" tIns="45720" rIns="91440" bIns="45720" rtlCol="0">
            <a:noAutofit/>
          </a:bodyPr>
          <a:lstStyle/>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endParaRPr lang="en-US" sz="2000" b="1" baseline="0" dirty="0">
              <a:solidFill>
                <a:srgbClr val="3A9FBC"/>
              </a:solidFill>
              <a:latin typeface="Sassoon Penpals" panose="02000400000000000000" pitchFamily="50" charset="0"/>
              <a:cs typeface="Chalkboard"/>
            </a:endParaRPr>
          </a:p>
          <a:p>
            <a:pPr marL="457200" lvl="0" indent="-457200" defTabSz="914400">
              <a:spcBef>
                <a:spcPct val="20000"/>
              </a:spcBef>
              <a:buFont typeface="Arial"/>
              <a:buChar char="•"/>
              <a:defRPr/>
            </a:pPr>
            <a:r>
              <a:rPr lang="en-US" sz="2400" b="1" dirty="0">
                <a:solidFill>
                  <a:srgbClr val="002060"/>
                </a:solidFill>
                <a:latin typeface="Sassoon Penpals" panose="02000400000000000000" pitchFamily="50" charset="0"/>
                <a:cs typeface="Chalkboard"/>
              </a:rPr>
              <a:t>In Key Stage 1 children are provided with a piece of fruit at snack time.  Milk is also available on request.</a:t>
            </a:r>
          </a:p>
          <a:p>
            <a:pPr marL="457200" lvl="0" indent="-457200" defTabSz="914400">
              <a:spcBef>
                <a:spcPct val="20000"/>
              </a:spcBef>
              <a:buFont typeface="Arial"/>
              <a:buChar char="•"/>
              <a:defRPr/>
            </a:pPr>
            <a:r>
              <a:rPr lang="en-US" sz="2400" b="1" dirty="0">
                <a:solidFill>
                  <a:srgbClr val="002060"/>
                </a:solidFill>
                <a:latin typeface="Sassoon Penpals" panose="02000400000000000000" pitchFamily="50" charset="0"/>
                <a:cs typeface="Chalkboard"/>
              </a:rPr>
              <a:t>You may wish to provide your child with a snack.  This should be a fruit or vegetable snack, cheese string, yoghurt or a healthy cereal bar.</a:t>
            </a:r>
          </a:p>
          <a:p>
            <a:pPr marL="457200" lvl="0" indent="-457200" defTabSz="914400">
              <a:spcBef>
                <a:spcPct val="20000"/>
              </a:spcBef>
              <a:buFont typeface="Arial"/>
              <a:buChar char="•"/>
              <a:defRPr/>
            </a:pPr>
            <a:r>
              <a:rPr lang="en-US" sz="2400" b="1" dirty="0">
                <a:solidFill>
                  <a:srgbClr val="002060"/>
                </a:solidFill>
                <a:latin typeface="Sassoon Penpals" panose="02000400000000000000" pitchFamily="50" charset="0"/>
                <a:cs typeface="Chalkboard"/>
              </a:rPr>
              <a:t>Our healthy school’s policy also states that children should have water in their water bottles.  This does not contain sugars or sweeteners like juice and squash do.  It also does not stain children’s work if spilled in the classroom.</a:t>
            </a:r>
          </a:p>
        </p:txBody>
      </p:sp>
    </p:spTree>
    <p:extLst>
      <p:ext uri="{BB962C8B-B14F-4D97-AF65-F5344CB8AC3E}">
        <p14:creationId xmlns:p14="http://schemas.microsoft.com/office/powerpoint/2010/main" val="3001621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itle 11"/>
          <p:cNvSpPr txBox="1">
            <a:spLocks/>
          </p:cNvSpPr>
          <p:nvPr/>
        </p:nvSpPr>
        <p:spPr>
          <a:xfrm>
            <a:off x="685800" y="657578"/>
            <a:ext cx="7772400" cy="8382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i="0" u="none" kern="1200" cap="none" spc="0" normalizeH="0" baseline="0" noProof="0" dirty="0">
                <a:ln w="17780" cmpd="sng">
                  <a:solidFill>
                    <a:srgbClr val="FFFFFF"/>
                  </a:solidFill>
                  <a:prstDash val="solid"/>
                  <a:miter lim="800000"/>
                </a:ln>
                <a:solidFill>
                  <a:srgbClr val="FFC000"/>
                </a:solidFill>
                <a:effectLst>
                  <a:outerShdw blurRad="50800" algn="tl" rotWithShape="0">
                    <a:srgbClr val="000000"/>
                  </a:outerShdw>
                </a:effectLst>
                <a:uLnTx/>
                <a:uFillTx/>
                <a:latin typeface="Sassoon Penpals" panose="02000400000000000000" pitchFamily="50" charset="0"/>
                <a:ea typeface="+mj-ea"/>
                <a:cs typeface="Chalkboard"/>
              </a:rPr>
              <a:t>Physical Education (PE)</a:t>
            </a:r>
          </a:p>
        </p:txBody>
      </p:sp>
      <p:sp>
        <p:nvSpPr>
          <p:cNvPr id="4" name="Rectangle 3"/>
          <p:cNvSpPr txBox="1">
            <a:spLocks noChangeArrowheads="1"/>
          </p:cNvSpPr>
          <p:nvPr/>
        </p:nvSpPr>
        <p:spPr>
          <a:xfrm>
            <a:off x="846665" y="1684867"/>
            <a:ext cx="7493002" cy="3987800"/>
          </a:xfrm>
          <a:prstGeom prst="rect">
            <a:avLst/>
          </a:prstGeom>
        </p:spPr>
        <p:txBody>
          <a:bodyPr vert="horz" lIns="91440" tIns="45720" rIns="91440" bIns="45720" rtlCol="0">
            <a:normAutofit fontScale="77500" lnSpcReduction="20000"/>
          </a:bodyPr>
          <a:lstStyle/>
          <a:p>
            <a:pPr marR="0" lvl="0" defTabSz="914400" rtl="0" eaLnBrk="1" fontAlgn="auto" latinLnBrk="0" hangingPunct="1">
              <a:lnSpc>
                <a:spcPct val="100000"/>
              </a:lnSpc>
              <a:spcBef>
                <a:spcPct val="20000"/>
              </a:spcBef>
              <a:spcAft>
                <a:spcPts val="0"/>
              </a:spcAft>
              <a:buClrTx/>
              <a:buSzTx/>
              <a:tabLst/>
              <a:defRPr/>
            </a:pPr>
            <a:r>
              <a:rPr lang="en-US" sz="3100" b="1" dirty="0">
                <a:solidFill>
                  <a:srgbClr val="3A9FBC"/>
                </a:solidFill>
                <a:latin typeface="Sassoon Penpals" panose="02000400000000000000" pitchFamily="50" charset="0"/>
                <a:cs typeface="Chalkboard"/>
              </a:rPr>
              <a:t>This term PE will be on</a:t>
            </a:r>
            <a:r>
              <a:rPr kumimoji="0" lang="en-US" sz="3100" b="1" i="0" u="none" strike="noStrike" kern="1200" cap="none" spc="0" normalizeH="0" noProof="0" dirty="0">
                <a:ln>
                  <a:noFill/>
                </a:ln>
                <a:solidFill>
                  <a:srgbClr val="3A9FBC"/>
                </a:solidFill>
                <a:effectLst/>
                <a:uLnTx/>
                <a:uFillTx/>
                <a:latin typeface="Sassoon Penpals" panose="02000400000000000000" pitchFamily="50" charset="0"/>
                <a:cs typeface="Chalkboard"/>
              </a:rPr>
              <a:t> </a:t>
            </a:r>
            <a:r>
              <a:rPr lang="en-US" sz="3100" b="1" dirty="0">
                <a:solidFill>
                  <a:srgbClr val="3A9FBC"/>
                </a:solidFill>
                <a:latin typeface="Sassoon Penpals" panose="02000400000000000000" pitchFamily="50" charset="0"/>
                <a:cs typeface="Chalkboard"/>
              </a:rPr>
              <a:t>Monday</a:t>
            </a:r>
            <a:r>
              <a:rPr kumimoji="0" lang="en-US" sz="3100" b="1" i="0" u="none" strike="noStrike" kern="1200" cap="none" spc="0" normalizeH="0" noProof="0" dirty="0">
                <a:ln>
                  <a:noFill/>
                </a:ln>
                <a:solidFill>
                  <a:srgbClr val="3A9FBC"/>
                </a:solidFill>
                <a:effectLst/>
                <a:uLnTx/>
                <a:uFillTx/>
                <a:latin typeface="Sassoon Penpals" panose="02000400000000000000" pitchFamily="50" charset="0"/>
                <a:cs typeface="Chalkboard"/>
              </a:rPr>
              <a:t> and </a:t>
            </a:r>
            <a:r>
              <a:rPr lang="en-US" sz="3100" b="1" dirty="0">
                <a:solidFill>
                  <a:srgbClr val="3A9FBC"/>
                </a:solidFill>
                <a:latin typeface="Sassoon Penpals" panose="02000400000000000000" pitchFamily="50" charset="0"/>
                <a:cs typeface="Chalkboard"/>
              </a:rPr>
              <a:t>Thursday</a:t>
            </a:r>
            <a:r>
              <a:rPr kumimoji="0" lang="en-US" sz="3100" b="1" i="0" u="none" strike="noStrike" kern="1200" cap="none" spc="0" normalizeH="0" noProof="0" dirty="0">
                <a:ln>
                  <a:noFill/>
                </a:ln>
                <a:solidFill>
                  <a:srgbClr val="3A9FBC"/>
                </a:solidFill>
                <a:effectLst/>
                <a:uLnTx/>
                <a:uFillTx/>
                <a:latin typeface="Sassoon Penpals" panose="02000400000000000000" pitchFamily="50" charset="0"/>
                <a:cs typeface="Chalkboard"/>
              </a:rPr>
              <a:t>:</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3100" baseline="0" dirty="0">
                <a:solidFill>
                  <a:srgbClr val="3A9FBC"/>
                </a:solidFill>
                <a:latin typeface="Sassoon Penpals" panose="02000400000000000000" pitchFamily="50" charset="0"/>
                <a:cs typeface="Chalkboard"/>
              </a:rPr>
              <a:t>It</a:t>
            </a:r>
            <a:r>
              <a:rPr lang="en-US" sz="3100" dirty="0">
                <a:solidFill>
                  <a:srgbClr val="3A9FBC"/>
                </a:solidFill>
                <a:latin typeface="Sassoon Penpals" panose="02000400000000000000" pitchFamily="50" charset="0"/>
                <a:cs typeface="Chalkboard"/>
              </a:rPr>
              <a:t> is a legal requirement and for health and safety reasons children are not allowed to participate without the correct PE kit.</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3100" dirty="0">
                <a:solidFill>
                  <a:srgbClr val="3A9FBC"/>
                </a:solidFill>
                <a:latin typeface="Sassoon Penpals" panose="02000400000000000000" pitchFamily="50" charset="0"/>
                <a:cs typeface="Chalkboard"/>
              </a:rPr>
              <a:t>Please ensure that your child comes to school in their PE kit on this day.</a:t>
            </a:r>
          </a:p>
          <a:p>
            <a:pPr marR="0" lvl="0" defTabSz="914400" rtl="0" eaLnBrk="1" fontAlgn="auto" latinLnBrk="0" hangingPunct="1">
              <a:lnSpc>
                <a:spcPct val="100000"/>
              </a:lnSpc>
              <a:spcBef>
                <a:spcPct val="20000"/>
              </a:spcBef>
              <a:spcAft>
                <a:spcPts val="0"/>
              </a:spcAft>
              <a:buClrTx/>
              <a:buSzTx/>
              <a:tabLst/>
              <a:defRPr/>
            </a:pPr>
            <a:r>
              <a:rPr kumimoji="0" lang="en-US" sz="3100" b="1" i="0" u="none" strike="noStrike" kern="1200" cap="none" spc="0" normalizeH="0" baseline="0" noProof="0" dirty="0">
                <a:ln>
                  <a:noFill/>
                </a:ln>
                <a:solidFill>
                  <a:srgbClr val="3A9FBC"/>
                </a:solidFill>
                <a:effectLst/>
                <a:uLnTx/>
                <a:uFillTx/>
                <a:latin typeface="Sassoon Penpals" panose="02000400000000000000" pitchFamily="50" charset="0"/>
                <a:cs typeface="Chalkboard"/>
              </a:rPr>
              <a:t>Correct</a:t>
            </a:r>
            <a:r>
              <a:rPr kumimoji="0" lang="en-US" sz="3100" b="1" i="0" u="none" strike="noStrike" kern="1200" cap="none" spc="0" normalizeH="0" noProof="0" dirty="0">
                <a:ln>
                  <a:noFill/>
                </a:ln>
                <a:solidFill>
                  <a:srgbClr val="3A9FBC"/>
                </a:solidFill>
                <a:effectLst/>
                <a:uLnTx/>
                <a:uFillTx/>
                <a:latin typeface="Sassoon Penpals" panose="02000400000000000000" pitchFamily="50" charset="0"/>
                <a:cs typeface="Chalkboard"/>
              </a:rPr>
              <a:t> kit:</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3100" baseline="0" dirty="0">
                <a:solidFill>
                  <a:srgbClr val="3A9FBC"/>
                </a:solidFill>
                <a:latin typeface="Sassoon Penpals" panose="02000400000000000000" pitchFamily="50" charset="0"/>
                <a:cs typeface="Chalkboard"/>
              </a:rPr>
              <a:t>Black shorts</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kumimoji="0" lang="en-US" sz="3100" i="0" u="none" strike="noStrike" kern="1200" cap="none" spc="0" normalizeH="0" noProof="0" dirty="0">
                <a:ln>
                  <a:noFill/>
                </a:ln>
                <a:solidFill>
                  <a:srgbClr val="3A9FBC"/>
                </a:solidFill>
                <a:effectLst/>
                <a:uLnTx/>
                <a:uFillTx/>
                <a:latin typeface="Sassoon Penpals" panose="02000400000000000000" pitchFamily="50" charset="0"/>
                <a:cs typeface="Chalkboard"/>
              </a:rPr>
              <a:t>White or purple t-shirt</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3100" baseline="0" dirty="0">
                <a:solidFill>
                  <a:srgbClr val="3A9FBC"/>
                </a:solidFill>
                <a:latin typeface="Sassoon Penpals" panose="02000400000000000000" pitchFamily="50" charset="0"/>
                <a:cs typeface="Chalkboard"/>
              </a:rPr>
              <a:t>Hair must be tied up</a:t>
            </a:r>
          </a:p>
          <a:p>
            <a:pPr marL="1371600" lvl="2" indent="-457200" defTabSz="914400">
              <a:spcBef>
                <a:spcPct val="20000"/>
              </a:spcBef>
              <a:buFont typeface="Arial"/>
              <a:buChar char="•"/>
              <a:defRPr/>
            </a:pPr>
            <a:r>
              <a:rPr lang="en-US" sz="3100" dirty="0">
                <a:solidFill>
                  <a:srgbClr val="3A9FBC"/>
                </a:solidFill>
                <a:latin typeface="Sassoon Penpals" panose="02000400000000000000" pitchFamily="50" charset="0"/>
                <a:cs typeface="Chalkboard"/>
              </a:rPr>
              <a:t>Earrings must be covered, and watches removed</a:t>
            </a:r>
            <a:endParaRPr lang="en-US" sz="3100" baseline="0" dirty="0">
              <a:solidFill>
                <a:srgbClr val="3A9FBC"/>
              </a:solidFill>
              <a:latin typeface="Sassoon Penpals" panose="02000400000000000000" pitchFamily="50" charset="0"/>
              <a:cs typeface="Chalkboard"/>
            </a:endParaRP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endParaRPr kumimoji="0" lang="en-US" sz="3200" i="0" u="none" strike="noStrike" kern="1200" cap="none" spc="0" normalizeH="0" baseline="0" noProof="0" dirty="0">
              <a:ln>
                <a:noFill/>
              </a:ln>
              <a:solidFill>
                <a:srgbClr val="008000"/>
              </a:solidFill>
              <a:effectLst/>
              <a:uLnTx/>
              <a:uFillTx/>
              <a:latin typeface="Chalkboard"/>
              <a:cs typeface="Chalkboard"/>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08000"/>
              </a:solidFill>
              <a:effectLst/>
              <a:uLnTx/>
              <a:uFillTx/>
              <a:latin typeface="KG Primary Penmanship" pitchFamily="2" charset="0"/>
            </a:endParaRPr>
          </a:p>
        </p:txBody>
      </p:sp>
    </p:spTree>
    <p:extLst>
      <p:ext uri="{BB962C8B-B14F-4D97-AF65-F5344CB8AC3E}">
        <p14:creationId xmlns:p14="http://schemas.microsoft.com/office/powerpoint/2010/main" val="196512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C:\Users\Grolta\Desktop\bunting frames 2013\frame5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561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txBox="1">
            <a:spLocks noChangeArrowheads="1"/>
          </p:cNvSpPr>
          <p:nvPr/>
        </p:nvSpPr>
        <p:spPr>
          <a:xfrm>
            <a:off x="1287379" y="2002971"/>
            <a:ext cx="6978316" cy="3387176"/>
          </a:xfrm>
          <a:prstGeom prst="rect">
            <a:avLst/>
          </a:prstGeom>
        </p:spPr>
        <p:txBody>
          <a:bodyPr vert="horz" lIns="91440" tIns="45720" rIns="91440" bIns="45720" rtlCol="0">
            <a:noAutofit/>
          </a:bodyPr>
          <a:lstStyle/>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2800" b="1" baseline="0" dirty="0">
                <a:solidFill>
                  <a:srgbClr val="002060"/>
                </a:solidFill>
                <a:latin typeface="Sassoon Penpals" panose="02000400000000000000" pitchFamily="50" charset="0"/>
                <a:cs typeface="Chalkboard"/>
              </a:rPr>
              <a:t>KS1 SATs are now non-statutory and optional.</a:t>
            </a:r>
          </a:p>
          <a:p>
            <a:pPr marL="457200" marR="0" lvl="0" indent="-457200" defTabSz="914400" rtl="0" eaLnBrk="1" fontAlgn="auto" latinLnBrk="0" hangingPunct="1">
              <a:lnSpc>
                <a:spcPct val="100000"/>
              </a:lnSpc>
              <a:spcBef>
                <a:spcPct val="20000"/>
              </a:spcBef>
              <a:spcAft>
                <a:spcPts val="0"/>
              </a:spcAft>
              <a:buClrTx/>
              <a:buSzTx/>
              <a:buFont typeface="Arial"/>
              <a:buChar char="•"/>
              <a:tabLst/>
              <a:defRPr/>
            </a:pPr>
            <a:r>
              <a:rPr lang="en-US" sz="2800" b="1" dirty="0">
                <a:solidFill>
                  <a:srgbClr val="002060"/>
                </a:solidFill>
                <a:latin typeface="Sassoon Penpals" panose="02000400000000000000" pitchFamily="50" charset="0"/>
                <a:cs typeface="Chalkboard"/>
              </a:rPr>
              <a:t>We may use past papers as part of evidence gathering to inform our teacher assessment at the end of the year but will do this informally so that no undue pressure is placed on the children.</a:t>
            </a:r>
            <a:endParaRPr lang="en-US" sz="2800" b="1" baseline="0" dirty="0">
              <a:solidFill>
                <a:srgbClr val="002060"/>
              </a:solidFill>
              <a:latin typeface="Sassoon Penpals" panose="02000400000000000000" pitchFamily="50" charset="0"/>
              <a:cs typeface="Chalkboard"/>
            </a:endParaRPr>
          </a:p>
        </p:txBody>
      </p:sp>
      <p:sp>
        <p:nvSpPr>
          <p:cNvPr id="2" name="Rectangle 1">
            <a:extLst>
              <a:ext uri="{FF2B5EF4-FFF2-40B4-BE49-F238E27FC236}">
                <a16:creationId xmlns:a16="http://schemas.microsoft.com/office/drawing/2014/main" id="{AC5A534E-C23D-E678-1983-3523647AD2E3}"/>
              </a:ext>
            </a:extLst>
          </p:cNvPr>
          <p:cNvSpPr/>
          <p:nvPr/>
        </p:nvSpPr>
        <p:spPr>
          <a:xfrm>
            <a:off x="2994432" y="929601"/>
            <a:ext cx="3002746" cy="923330"/>
          </a:xfrm>
          <a:prstGeom prst="rect">
            <a:avLst/>
          </a:prstGeom>
          <a:noFill/>
        </p:spPr>
        <p:txBody>
          <a:bodyPr wrap="none" lIns="91440" tIns="45720" rIns="91440" bIns="45720">
            <a:spAutoFit/>
          </a:bodyPr>
          <a:lstStyle/>
          <a:p>
            <a:pPr algn="ctr"/>
            <a:r>
              <a:rPr lang="en-US" sz="5400" dirty="0">
                <a:ln w="0"/>
                <a:solidFill>
                  <a:srgbClr val="002060"/>
                </a:solidFill>
                <a:effectLst>
                  <a:outerShdw blurRad="38100" dist="19050" dir="2700000" algn="tl" rotWithShape="0">
                    <a:schemeClr val="dk1">
                      <a:alpha val="40000"/>
                    </a:schemeClr>
                  </a:outerShdw>
                </a:effectLst>
                <a:latin typeface="Sassoon Penpals" panose="02000400000000000000" pitchFamily="50" charset="0"/>
              </a:rPr>
              <a:t>Year 2 SATs</a:t>
            </a:r>
            <a:endParaRPr lang="en-US" sz="5400" b="0" cap="none" spc="0" dirty="0">
              <a:ln w="0"/>
              <a:solidFill>
                <a:srgbClr val="002060"/>
              </a:solidFill>
              <a:effectLst>
                <a:outerShdw blurRad="38100" dist="19050" dir="2700000" algn="tl" rotWithShape="0">
                  <a:schemeClr val="dk1">
                    <a:alpha val="40000"/>
                  </a:schemeClr>
                </a:outerShdw>
              </a:effectLst>
              <a:latin typeface="Sassoon Penpals" panose="02000400000000000000" pitchFamily="50" charset="0"/>
            </a:endParaRPr>
          </a:p>
        </p:txBody>
      </p:sp>
    </p:spTree>
    <p:extLst>
      <p:ext uri="{BB962C8B-B14F-4D97-AF65-F5344CB8AC3E}">
        <p14:creationId xmlns:p14="http://schemas.microsoft.com/office/powerpoint/2010/main" val="213828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Grolta\Desktop\bunting frames 2013\frame2 - Copy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16"/>
            <a:ext cx="9144000" cy="683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755775"/>
          </a:xfrm>
        </p:spPr>
        <p:txBody>
          <a:bodyPr>
            <a:noAutofit/>
          </a:bodyPr>
          <a:lstStyle/>
          <a:p>
            <a:br>
              <a:rPr lang="en-US" sz="6000" b="1" dirty="0">
                <a:solidFill>
                  <a:srgbClr val="660066"/>
                </a:solidFill>
                <a:latin typeface="Chalkboard" panose="03050602040202020205" pitchFamily="66" charset="77"/>
                <a:cs typeface="CurlyShirley"/>
              </a:rPr>
            </a:br>
            <a:br>
              <a:rPr lang="en-US" sz="6000" b="1" dirty="0">
                <a:solidFill>
                  <a:srgbClr val="660066"/>
                </a:solidFill>
                <a:latin typeface="Chalkboard" panose="03050602040202020205" pitchFamily="66" charset="77"/>
                <a:cs typeface="CurlyShirley"/>
              </a:rPr>
            </a:br>
            <a:r>
              <a:rPr lang="en-US" sz="6600" b="1" dirty="0">
                <a:solidFill>
                  <a:srgbClr val="660066"/>
                </a:solidFill>
                <a:latin typeface="Sassoon Penpals" panose="02000400000000000000" pitchFamily="50" charset="0"/>
                <a:cs typeface="CurlyShirley"/>
              </a:rPr>
              <a:t>Any questions?</a:t>
            </a:r>
            <a:br>
              <a:rPr lang="en-US" sz="6600" b="1" dirty="0">
                <a:solidFill>
                  <a:srgbClr val="660066"/>
                </a:solidFill>
                <a:latin typeface="Sassoon Penpals" panose="02000400000000000000" pitchFamily="50" charset="0"/>
                <a:cs typeface="CurlyShirley"/>
              </a:rPr>
            </a:br>
            <a:br>
              <a:rPr lang="en-US" sz="6600" b="1" dirty="0">
                <a:solidFill>
                  <a:srgbClr val="660066"/>
                </a:solidFill>
                <a:latin typeface="Sassoon Penpals" panose="02000400000000000000" pitchFamily="50" charset="0"/>
                <a:cs typeface="CurlyShirley"/>
              </a:rPr>
            </a:br>
            <a:r>
              <a:rPr lang="en-US" sz="4000" b="1" dirty="0">
                <a:solidFill>
                  <a:srgbClr val="660066"/>
                </a:solidFill>
                <a:latin typeface="Sassoon Penpals" panose="02000400000000000000" pitchFamily="50" charset="0"/>
                <a:cs typeface="CurlyShirley"/>
              </a:rPr>
              <a:t>Please feel free to have a look around the classroom.</a:t>
            </a:r>
          </a:p>
        </p:txBody>
      </p:sp>
    </p:spTree>
    <p:extLst>
      <p:ext uri="{BB962C8B-B14F-4D97-AF65-F5344CB8AC3E}">
        <p14:creationId xmlns:p14="http://schemas.microsoft.com/office/powerpoint/2010/main" val="1425284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17b128d-0e28-4692-9efa-191d7aad9510" xsi:nil="true"/>
    <lcf76f155ced4ddcb4097134ff3c332f xmlns="201e8db6-36ac-4e03-996c-876679c3008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ABA9F84495CB41B2C4EE214EAC4EC8" ma:contentTypeVersion="13" ma:contentTypeDescription="Create a new document." ma:contentTypeScope="" ma:versionID="4bdf6f4ec8c688c087a9524b4704c616">
  <xsd:schema xmlns:xsd="http://www.w3.org/2001/XMLSchema" xmlns:xs="http://www.w3.org/2001/XMLSchema" xmlns:p="http://schemas.microsoft.com/office/2006/metadata/properties" xmlns:ns2="201e8db6-36ac-4e03-996c-876679c3008c" xmlns:ns3="217b128d-0e28-4692-9efa-191d7aad9510" targetNamespace="http://schemas.microsoft.com/office/2006/metadata/properties" ma:root="true" ma:fieldsID="3cf7ad9560199d6209ad54d4d7c62fc9" ns2:_="" ns3:_="">
    <xsd:import namespace="201e8db6-36ac-4e03-996c-876679c3008c"/>
    <xsd:import namespace="217b128d-0e28-4692-9efa-191d7aad95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e8db6-36ac-4e03-996c-876679c300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88bd06-67b3-413b-82be-d09b0dd9424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17b128d-0e28-4692-9efa-191d7aad951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16e21a9-436d-4ddb-9e69-8293a60dcc58}" ma:internalName="TaxCatchAll" ma:showField="CatchAllData" ma:web="217b128d-0e28-4692-9efa-191d7aad95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91790A-04AE-4EB5-93C6-F2C19D8526C1}">
  <ds:schemaRefs>
    <ds:schemaRef ds:uri="http://purl.org/dc/dcmitype/"/>
    <ds:schemaRef ds:uri="http://schemas.microsoft.com/office/2006/metadata/properties"/>
    <ds:schemaRef ds:uri="http://purl.org/dc/terms/"/>
    <ds:schemaRef ds:uri="http://purl.org/dc/elements/1.1/"/>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06ce7beb-7eb2-4e57-b79c-8690a8745b03"/>
    <ds:schemaRef ds:uri="217b128d-0e28-4692-9efa-191d7aad9510"/>
    <ds:schemaRef ds:uri="201e8db6-36ac-4e03-996c-876679c3008c"/>
  </ds:schemaRefs>
</ds:datastoreItem>
</file>

<file path=customXml/itemProps2.xml><?xml version="1.0" encoding="utf-8"?>
<ds:datastoreItem xmlns:ds="http://schemas.openxmlformats.org/officeDocument/2006/customXml" ds:itemID="{E7D51022-1E1A-474F-B1A2-B271059F63CD}">
  <ds:schemaRefs>
    <ds:schemaRef ds:uri="http://schemas.microsoft.com/sharepoint/v3/contenttype/forms"/>
  </ds:schemaRefs>
</ds:datastoreItem>
</file>

<file path=customXml/itemProps3.xml><?xml version="1.0" encoding="utf-8"?>
<ds:datastoreItem xmlns:ds="http://schemas.openxmlformats.org/officeDocument/2006/customXml" ds:itemID="{618986B5-317A-435A-BB27-7047B642A9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1e8db6-36ac-4e03-996c-876679c3008c"/>
    <ds:schemaRef ds:uri="217b128d-0e28-4692-9efa-191d7aad95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5365</TotalTime>
  <Words>860</Words>
  <Application>Microsoft Office PowerPoint</Application>
  <PresentationFormat>On-screen Show (4:3)</PresentationFormat>
  <Paragraphs>102</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Chalkboard</vt:lpstr>
      <vt:lpstr>KG Primary Penmanship</vt:lpstr>
      <vt:lpstr>Sassoon Penpals</vt:lpstr>
      <vt:lpstr>Office Theme</vt:lpstr>
      <vt:lpstr>Welcome to Lime Class   Year 1 and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Any questions?  Please feel free to have a look around the classroom.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Chestnut Class   Year 2</dc:title>
  <dc:creator>Katie James</dc:creator>
  <cp:lastModifiedBy>Frankie Taylor</cp:lastModifiedBy>
  <cp:revision>121</cp:revision>
  <cp:lastPrinted>2022-09-05T07:40:32Z</cp:lastPrinted>
  <dcterms:created xsi:type="dcterms:W3CDTF">2015-07-28T12:01:36Z</dcterms:created>
  <dcterms:modified xsi:type="dcterms:W3CDTF">2025-09-09T11:29:18Z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0x01010035ABA9F84495CB41B2C4EE214EAC4EC8</vt:lpwstr>
  </property>
  <property fmtid="{D5CDD505-2E9C-101B-9397-08002B2CF9AE}" pid="3" name="MediaServiceImageTags">
    <vt:lpwstr/>
  </property>
</Properties>
</file>