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7"/>
  </p:notesMasterIdLst>
  <p:handoutMasterIdLst>
    <p:handoutMasterId r:id="rId18"/>
  </p:handoutMasterIdLst>
  <p:sldIdLst>
    <p:sldId id="256" r:id="rId5"/>
    <p:sldId id="291" r:id="rId6"/>
    <p:sldId id="307" r:id="rId7"/>
    <p:sldId id="308" r:id="rId8"/>
    <p:sldId id="303" r:id="rId9"/>
    <p:sldId id="310" r:id="rId10"/>
    <p:sldId id="311" r:id="rId11"/>
    <p:sldId id="280" r:id="rId12"/>
    <p:sldId id="273" r:id="rId13"/>
    <p:sldId id="292" r:id="rId14"/>
    <p:sldId id="312" r:id="rId15"/>
    <p:sldId id="281" r:id="rId16"/>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E269C"/>
    <a:srgbClr val="3A9FBC"/>
    <a:srgbClr val="7620CC"/>
    <a:srgbClr val="AA191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47" autoAdjust="0"/>
    <p:restoredTop sz="88742"/>
  </p:normalViewPr>
  <p:slideViewPr>
    <p:cSldViewPr snapToGrid="0" snapToObjects="1">
      <p:cViewPr>
        <p:scale>
          <a:sx n="75" d="100"/>
          <a:sy n="75" d="100"/>
        </p:scale>
        <p:origin x="1036" y="-6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Boyle" userId="9ec7fbdf-705c-4a5b-9480-e95e23074832" providerId="ADAL" clId="{D80F571D-5639-4FA2-9157-B7EEC8642709}"/>
  </pc:docChgLst>
  <pc:docChgLst>
    <pc:chgData name="Sarah Boyle" userId="9ec7fbdf-705c-4a5b-9480-e95e23074832" providerId="ADAL" clId="{F88443C4-34BB-4869-8E41-DE9712E04643}"/>
  </pc:docChgLst>
  <pc:docChgLst>
    <pc:chgData name="Sarah Boyle" userId="9ec7fbdf-705c-4a5b-9480-e95e23074832" providerId="ADAL" clId="{49F4D024-AFE0-46F6-AC35-E9807D4B6282}"/>
    <pc:docChg chg="undo custSel modSld sldOrd">
      <pc:chgData name="Sarah Boyle" userId="9ec7fbdf-705c-4a5b-9480-e95e23074832" providerId="ADAL" clId="{49F4D024-AFE0-46F6-AC35-E9807D4B6282}" dt="2025-09-04T14:01:35.458" v="527" actId="20577"/>
      <pc:docMkLst>
        <pc:docMk/>
      </pc:docMkLst>
      <pc:sldChg chg="modSp">
        <pc:chgData name="Sarah Boyle" userId="9ec7fbdf-705c-4a5b-9480-e95e23074832" providerId="ADAL" clId="{49F4D024-AFE0-46F6-AC35-E9807D4B6282}" dt="2025-09-04T13:50:09.690" v="453" actId="6549"/>
        <pc:sldMkLst>
          <pc:docMk/>
          <pc:sldMk cId="2064581107" sldId="273"/>
        </pc:sldMkLst>
        <pc:spChg chg="mod">
          <ac:chgData name="Sarah Boyle" userId="9ec7fbdf-705c-4a5b-9480-e95e23074832" providerId="ADAL" clId="{49F4D024-AFE0-46F6-AC35-E9807D4B6282}" dt="2025-09-04T13:50:09.690" v="453" actId="6549"/>
          <ac:spMkLst>
            <pc:docMk/>
            <pc:sldMk cId="2064581107" sldId="273"/>
            <ac:spMk id="2" creationId="{00000000-0000-0000-0000-000000000000}"/>
          </ac:spMkLst>
        </pc:spChg>
      </pc:sldChg>
      <pc:sldChg chg="modSp">
        <pc:chgData name="Sarah Boyle" userId="9ec7fbdf-705c-4a5b-9480-e95e23074832" providerId="ADAL" clId="{49F4D024-AFE0-46F6-AC35-E9807D4B6282}" dt="2025-09-04T13:48:27.937" v="258" actId="20577"/>
        <pc:sldMkLst>
          <pc:docMk/>
          <pc:sldMk cId="664552621" sldId="280"/>
        </pc:sldMkLst>
        <pc:spChg chg="mod">
          <ac:chgData name="Sarah Boyle" userId="9ec7fbdf-705c-4a5b-9480-e95e23074832" providerId="ADAL" clId="{49F4D024-AFE0-46F6-AC35-E9807D4B6282}" dt="2025-09-04T13:48:27.937" v="258" actId="20577"/>
          <ac:spMkLst>
            <pc:docMk/>
            <pc:sldMk cId="664552621" sldId="280"/>
            <ac:spMk id="6" creationId="{00000000-0000-0000-0000-000000000000}"/>
          </ac:spMkLst>
        </pc:spChg>
      </pc:sldChg>
      <pc:sldChg chg="addSp delSp modSp">
        <pc:chgData name="Sarah Boyle" userId="9ec7fbdf-705c-4a5b-9480-e95e23074832" providerId="ADAL" clId="{49F4D024-AFE0-46F6-AC35-E9807D4B6282}" dt="2025-09-04T14:01:35.458" v="527" actId="20577"/>
        <pc:sldMkLst>
          <pc:docMk/>
          <pc:sldMk cId="1099764355" sldId="291"/>
        </pc:sldMkLst>
        <pc:spChg chg="mod">
          <ac:chgData name="Sarah Boyle" userId="9ec7fbdf-705c-4a5b-9480-e95e23074832" providerId="ADAL" clId="{49F4D024-AFE0-46F6-AC35-E9807D4B6282}" dt="2025-09-04T13:25:07.374" v="3" actId="1076"/>
          <ac:spMkLst>
            <pc:docMk/>
            <pc:sldMk cId="1099764355" sldId="291"/>
            <ac:spMk id="9" creationId="{00000000-0000-0000-0000-000000000000}"/>
          </ac:spMkLst>
        </pc:spChg>
        <pc:spChg chg="del">
          <ac:chgData name="Sarah Boyle" userId="9ec7fbdf-705c-4a5b-9480-e95e23074832" providerId="ADAL" clId="{49F4D024-AFE0-46F6-AC35-E9807D4B6282}" dt="2025-09-04T13:25:01.168" v="1" actId="478"/>
          <ac:spMkLst>
            <pc:docMk/>
            <pc:sldMk cId="1099764355" sldId="291"/>
            <ac:spMk id="11" creationId="{00000000-0000-0000-0000-000000000000}"/>
          </ac:spMkLst>
        </pc:spChg>
        <pc:spChg chg="add mod">
          <ac:chgData name="Sarah Boyle" userId="9ec7fbdf-705c-4a5b-9480-e95e23074832" providerId="ADAL" clId="{49F4D024-AFE0-46F6-AC35-E9807D4B6282}" dt="2025-09-04T14:01:19.023" v="512" actId="404"/>
          <ac:spMkLst>
            <pc:docMk/>
            <pc:sldMk cId="1099764355" sldId="291"/>
            <ac:spMk id="14" creationId="{441B4C66-4A94-4E3F-8EB9-DBDF901426DA}"/>
          </ac:spMkLst>
        </pc:spChg>
        <pc:spChg chg="add mod">
          <ac:chgData name="Sarah Boyle" userId="9ec7fbdf-705c-4a5b-9480-e95e23074832" providerId="ADAL" clId="{49F4D024-AFE0-46F6-AC35-E9807D4B6282}" dt="2025-09-04T14:01:35.458" v="527" actId="20577"/>
          <ac:spMkLst>
            <pc:docMk/>
            <pc:sldMk cId="1099764355" sldId="291"/>
            <ac:spMk id="15" creationId="{1865DC54-5595-458F-BD12-F2FD73D34D3B}"/>
          </ac:spMkLst>
        </pc:spChg>
        <pc:picChg chg="mod">
          <ac:chgData name="Sarah Boyle" userId="9ec7fbdf-705c-4a5b-9480-e95e23074832" providerId="ADAL" clId="{49F4D024-AFE0-46F6-AC35-E9807D4B6282}" dt="2025-09-04T13:25:03.850" v="2" actId="1076"/>
          <ac:picMkLst>
            <pc:docMk/>
            <pc:sldMk cId="1099764355" sldId="291"/>
            <ac:picMk id="2" creationId="{DE2B16EF-30F7-58DE-ACFC-FA816AD3B454}"/>
          </ac:picMkLst>
        </pc:picChg>
        <pc:picChg chg="mod">
          <ac:chgData name="Sarah Boyle" userId="9ec7fbdf-705c-4a5b-9480-e95e23074832" providerId="ADAL" clId="{49F4D024-AFE0-46F6-AC35-E9807D4B6282}" dt="2025-09-04T14:01:01.307" v="478" actId="1076"/>
          <ac:picMkLst>
            <pc:docMk/>
            <pc:sldMk cId="1099764355" sldId="291"/>
            <ac:picMk id="4" creationId="{00000000-0000-0000-0000-000000000000}"/>
          </ac:picMkLst>
        </pc:picChg>
        <pc:picChg chg="del">
          <ac:chgData name="Sarah Boyle" userId="9ec7fbdf-705c-4a5b-9480-e95e23074832" providerId="ADAL" clId="{49F4D024-AFE0-46F6-AC35-E9807D4B6282}" dt="2025-09-04T13:24:57.603" v="0" actId="478"/>
          <ac:picMkLst>
            <pc:docMk/>
            <pc:sldMk cId="1099764355" sldId="291"/>
            <ac:picMk id="5" creationId="{9C7917F0-C382-610E-9084-D86B907EF8D5}"/>
          </ac:picMkLst>
        </pc:picChg>
        <pc:picChg chg="add mod modCrop">
          <ac:chgData name="Sarah Boyle" userId="9ec7fbdf-705c-4a5b-9480-e95e23074832" providerId="ADAL" clId="{49F4D024-AFE0-46F6-AC35-E9807D4B6282}" dt="2025-09-04T14:00:52.353" v="475" actId="14100"/>
          <ac:picMkLst>
            <pc:docMk/>
            <pc:sldMk cId="1099764355" sldId="291"/>
            <ac:picMk id="6" creationId="{7A6099F6-341E-47CB-9FED-1CFB86FFECB6}"/>
          </ac:picMkLst>
        </pc:picChg>
        <pc:picChg chg="add mod modCrop">
          <ac:chgData name="Sarah Boyle" userId="9ec7fbdf-705c-4a5b-9480-e95e23074832" providerId="ADAL" clId="{49F4D024-AFE0-46F6-AC35-E9807D4B6282}" dt="2025-09-04T14:00:47.057" v="473" actId="14100"/>
          <ac:picMkLst>
            <pc:docMk/>
            <pc:sldMk cId="1099764355" sldId="291"/>
            <ac:picMk id="12" creationId="{726BC7F7-26A2-46A7-BE67-3844DC97D0DD}"/>
          </ac:picMkLst>
        </pc:picChg>
      </pc:sldChg>
      <pc:sldChg chg="modSp ord">
        <pc:chgData name="Sarah Boyle" userId="9ec7fbdf-705c-4a5b-9480-e95e23074832" providerId="ADAL" clId="{49F4D024-AFE0-46F6-AC35-E9807D4B6282}" dt="2025-09-04T13:43:07.610" v="6" actId="20577"/>
        <pc:sldMkLst>
          <pc:docMk/>
          <pc:sldMk cId="960333046" sldId="303"/>
        </pc:sldMkLst>
        <pc:spChg chg="mod">
          <ac:chgData name="Sarah Boyle" userId="9ec7fbdf-705c-4a5b-9480-e95e23074832" providerId="ADAL" clId="{49F4D024-AFE0-46F6-AC35-E9807D4B6282}" dt="2025-09-04T13:43:07.610" v="6" actId="20577"/>
          <ac:spMkLst>
            <pc:docMk/>
            <pc:sldMk cId="960333046" sldId="303"/>
            <ac:spMk id="6" creationId="{00000000-0000-0000-0000-000000000000}"/>
          </ac:spMkLst>
        </pc:spChg>
      </pc:sldChg>
      <pc:sldChg chg="delSp modSp">
        <pc:chgData name="Sarah Boyle" userId="9ec7fbdf-705c-4a5b-9480-e95e23074832" providerId="ADAL" clId="{49F4D024-AFE0-46F6-AC35-E9807D4B6282}" dt="2025-09-04T13:45:38.435" v="22" actId="1076"/>
        <pc:sldMkLst>
          <pc:docMk/>
          <pc:sldMk cId="1106288526" sldId="310"/>
        </pc:sldMkLst>
        <pc:spChg chg="mod">
          <ac:chgData name="Sarah Boyle" userId="9ec7fbdf-705c-4a5b-9480-e95e23074832" providerId="ADAL" clId="{49F4D024-AFE0-46F6-AC35-E9807D4B6282}" dt="2025-09-04T13:45:28.994" v="21" actId="404"/>
          <ac:spMkLst>
            <pc:docMk/>
            <pc:sldMk cId="1106288526" sldId="310"/>
            <ac:spMk id="2" creationId="{00000000-0000-0000-0000-000000000000}"/>
          </ac:spMkLst>
        </pc:spChg>
        <pc:picChg chg="del">
          <ac:chgData name="Sarah Boyle" userId="9ec7fbdf-705c-4a5b-9480-e95e23074832" providerId="ADAL" clId="{49F4D024-AFE0-46F6-AC35-E9807D4B6282}" dt="2025-09-04T13:45:12.584" v="15" actId="478"/>
          <ac:picMkLst>
            <pc:docMk/>
            <pc:sldMk cId="1106288526" sldId="310"/>
            <ac:picMk id="5" creationId="{A0DA4483-9EB3-B281-D62A-49D7B596598F}"/>
          </ac:picMkLst>
        </pc:picChg>
        <pc:picChg chg="mod">
          <ac:chgData name="Sarah Boyle" userId="9ec7fbdf-705c-4a5b-9480-e95e23074832" providerId="ADAL" clId="{49F4D024-AFE0-46F6-AC35-E9807D4B6282}" dt="2025-09-04T13:45:38.435" v="22" actId="1076"/>
          <ac:picMkLst>
            <pc:docMk/>
            <pc:sldMk cId="1106288526" sldId="310"/>
            <ac:picMk id="5122" creationId="{00000000-0000-0000-0000-000000000000}"/>
          </ac:picMkLst>
        </pc:picChg>
      </pc:sldChg>
      <pc:sldChg chg="modSp">
        <pc:chgData name="Sarah Boyle" userId="9ec7fbdf-705c-4a5b-9480-e95e23074832" providerId="ADAL" clId="{49F4D024-AFE0-46F6-AC35-E9807D4B6282}" dt="2025-09-04T13:45:52.921" v="36" actId="20577"/>
        <pc:sldMkLst>
          <pc:docMk/>
          <pc:sldMk cId="3708611706" sldId="311"/>
        </pc:sldMkLst>
        <pc:spChg chg="mod">
          <ac:chgData name="Sarah Boyle" userId="9ec7fbdf-705c-4a5b-9480-e95e23074832" providerId="ADAL" clId="{49F4D024-AFE0-46F6-AC35-E9807D4B6282}" dt="2025-09-04T13:45:52.921" v="36" actId="20577"/>
          <ac:spMkLst>
            <pc:docMk/>
            <pc:sldMk cId="3708611706" sldId="311"/>
            <ac:spMk id="2"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02146BF3-7173-A84E-ACAB-0E05B4EB020C}" type="datetimeFigureOut">
              <a:rPr lang="en-US" smtClean="0"/>
              <a:t>9/4/2025</a:t>
            </a:fld>
            <a:endParaRPr lang="en-US"/>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19F9FD66-A0FC-F845-B32F-48CA5B0BF250}" type="slidenum">
              <a:rPr lang="en-US" smtClean="0"/>
              <a:t>‹#›</a:t>
            </a:fld>
            <a:endParaRPr lang="en-US"/>
          </a:p>
        </p:txBody>
      </p:sp>
    </p:spTree>
    <p:extLst>
      <p:ext uri="{BB962C8B-B14F-4D97-AF65-F5344CB8AC3E}">
        <p14:creationId xmlns:p14="http://schemas.microsoft.com/office/powerpoint/2010/main" val="40786169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EC094B3F-024A-504B-82D9-E37640F2256A}" type="datetimeFigureOut">
              <a:rPr lang="en-US" smtClean="0"/>
              <a:t>9/4/2025</a:t>
            </a:fld>
            <a:endParaRPr lang="en-US"/>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CEEDAED5-27C4-7F4A-831D-439297BCDF1C}" type="slidenum">
              <a:rPr lang="en-US" smtClean="0"/>
              <a:t>‹#›</a:t>
            </a:fld>
            <a:endParaRPr lang="en-US"/>
          </a:p>
        </p:txBody>
      </p:sp>
    </p:spTree>
    <p:extLst>
      <p:ext uri="{BB962C8B-B14F-4D97-AF65-F5344CB8AC3E}">
        <p14:creationId xmlns:p14="http://schemas.microsoft.com/office/powerpoint/2010/main" val="144844758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dirty="0"/>
              <a:t>Welcome and explain</a:t>
            </a:r>
            <a:r>
              <a:rPr lang="en-US" baseline="0" dirty="0"/>
              <a:t> who TAs are</a:t>
            </a:r>
          </a:p>
          <a:p>
            <a:pPr marL="171450" indent="-171450">
              <a:buFont typeface="Arial"/>
              <a:buChar char="•"/>
            </a:pPr>
            <a:r>
              <a:rPr lang="en-US" baseline="0" dirty="0"/>
              <a:t>Explain that adults will work with all children</a:t>
            </a:r>
          </a:p>
        </p:txBody>
      </p:sp>
      <p:sp>
        <p:nvSpPr>
          <p:cNvPr id="4" name="Slide Number Placeholder 3"/>
          <p:cNvSpPr>
            <a:spLocks noGrp="1"/>
          </p:cNvSpPr>
          <p:nvPr>
            <p:ph type="sldNum" sz="quarter" idx="10"/>
          </p:nvPr>
        </p:nvSpPr>
        <p:spPr/>
        <p:txBody>
          <a:bodyPr/>
          <a:lstStyle/>
          <a:p>
            <a:fld id="{CEEDAED5-27C4-7F4A-831D-439297BCDF1C}" type="slidenum">
              <a:rPr lang="en-US" smtClean="0"/>
              <a:t>1</a:t>
            </a:fld>
            <a:endParaRPr lang="en-US"/>
          </a:p>
        </p:txBody>
      </p:sp>
    </p:spTree>
    <p:extLst>
      <p:ext uri="{BB962C8B-B14F-4D97-AF65-F5344CB8AC3E}">
        <p14:creationId xmlns:p14="http://schemas.microsoft.com/office/powerpoint/2010/main" val="10011240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EEDAED5-27C4-7F4A-831D-439297BCDF1C}" type="slidenum">
              <a:rPr lang="en-US" smtClean="0"/>
              <a:t>10</a:t>
            </a:fld>
            <a:endParaRPr lang="en-US"/>
          </a:p>
        </p:txBody>
      </p:sp>
    </p:spTree>
    <p:extLst>
      <p:ext uri="{BB962C8B-B14F-4D97-AF65-F5344CB8AC3E}">
        <p14:creationId xmlns:p14="http://schemas.microsoft.com/office/powerpoint/2010/main" val="2330976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EEDAED5-27C4-7F4A-831D-439297BCDF1C}" type="slidenum">
              <a:rPr lang="en-US" smtClean="0"/>
              <a:t>11</a:t>
            </a:fld>
            <a:endParaRPr lang="en-US"/>
          </a:p>
        </p:txBody>
      </p:sp>
    </p:spTree>
    <p:extLst>
      <p:ext uri="{BB962C8B-B14F-4D97-AF65-F5344CB8AC3E}">
        <p14:creationId xmlns:p14="http://schemas.microsoft.com/office/powerpoint/2010/main" val="35039261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a:buNone/>
            </a:pPr>
            <a:endParaRPr lang="en-US" dirty="0"/>
          </a:p>
        </p:txBody>
      </p:sp>
      <p:sp>
        <p:nvSpPr>
          <p:cNvPr id="4" name="Slide Number Placeholder 3"/>
          <p:cNvSpPr>
            <a:spLocks noGrp="1"/>
          </p:cNvSpPr>
          <p:nvPr>
            <p:ph type="sldNum" sz="quarter" idx="10"/>
          </p:nvPr>
        </p:nvSpPr>
        <p:spPr/>
        <p:txBody>
          <a:bodyPr/>
          <a:lstStyle/>
          <a:p>
            <a:fld id="{CEEDAED5-27C4-7F4A-831D-439297BCDF1C}" type="slidenum">
              <a:rPr lang="en-US" smtClean="0"/>
              <a:t>12</a:t>
            </a:fld>
            <a:endParaRPr lang="en-US"/>
          </a:p>
        </p:txBody>
      </p:sp>
    </p:spTree>
    <p:extLst>
      <p:ext uri="{BB962C8B-B14F-4D97-AF65-F5344CB8AC3E}">
        <p14:creationId xmlns:p14="http://schemas.microsoft.com/office/powerpoint/2010/main" val="10011240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dirty="0"/>
          </a:p>
        </p:txBody>
      </p:sp>
      <p:sp>
        <p:nvSpPr>
          <p:cNvPr id="4" name="Slide Number Placeholder 3"/>
          <p:cNvSpPr>
            <a:spLocks noGrp="1"/>
          </p:cNvSpPr>
          <p:nvPr>
            <p:ph type="sldNum" sz="quarter" idx="10"/>
          </p:nvPr>
        </p:nvSpPr>
        <p:spPr/>
        <p:txBody>
          <a:bodyPr/>
          <a:lstStyle/>
          <a:p>
            <a:fld id="{CEEDAED5-27C4-7F4A-831D-439297BCDF1C}" type="slidenum">
              <a:rPr lang="en-US" smtClean="0"/>
              <a:t>2</a:t>
            </a:fld>
            <a:endParaRPr lang="en-US"/>
          </a:p>
        </p:txBody>
      </p:sp>
    </p:spTree>
    <p:extLst>
      <p:ext uri="{BB962C8B-B14F-4D97-AF65-F5344CB8AC3E}">
        <p14:creationId xmlns:p14="http://schemas.microsoft.com/office/powerpoint/2010/main" val="1001124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dirty="0"/>
          </a:p>
        </p:txBody>
      </p:sp>
      <p:sp>
        <p:nvSpPr>
          <p:cNvPr id="4" name="Slide Number Placeholder 3"/>
          <p:cNvSpPr>
            <a:spLocks noGrp="1"/>
          </p:cNvSpPr>
          <p:nvPr>
            <p:ph type="sldNum" sz="quarter" idx="10"/>
          </p:nvPr>
        </p:nvSpPr>
        <p:spPr/>
        <p:txBody>
          <a:bodyPr/>
          <a:lstStyle/>
          <a:p>
            <a:fld id="{CEEDAED5-27C4-7F4A-831D-439297BCDF1C}" type="slidenum">
              <a:rPr lang="en-US" smtClean="0"/>
              <a:t>3</a:t>
            </a:fld>
            <a:endParaRPr lang="en-US"/>
          </a:p>
        </p:txBody>
      </p:sp>
    </p:spTree>
    <p:extLst>
      <p:ext uri="{BB962C8B-B14F-4D97-AF65-F5344CB8AC3E}">
        <p14:creationId xmlns:p14="http://schemas.microsoft.com/office/powerpoint/2010/main" val="20559140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dirty="0"/>
          </a:p>
        </p:txBody>
      </p:sp>
      <p:sp>
        <p:nvSpPr>
          <p:cNvPr id="4" name="Slide Number Placeholder 3"/>
          <p:cNvSpPr>
            <a:spLocks noGrp="1"/>
          </p:cNvSpPr>
          <p:nvPr>
            <p:ph type="sldNum" sz="quarter" idx="10"/>
          </p:nvPr>
        </p:nvSpPr>
        <p:spPr/>
        <p:txBody>
          <a:bodyPr/>
          <a:lstStyle/>
          <a:p>
            <a:fld id="{CEEDAED5-27C4-7F4A-831D-439297BCDF1C}" type="slidenum">
              <a:rPr lang="en-US" smtClean="0"/>
              <a:t>4</a:t>
            </a:fld>
            <a:endParaRPr lang="en-US"/>
          </a:p>
        </p:txBody>
      </p:sp>
    </p:spTree>
    <p:extLst>
      <p:ext uri="{BB962C8B-B14F-4D97-AF65-F5344CB8AC3E}">
        <p14:creationId xmlns:p14="http://schemas.microsoft.com/office/powerpoint/2010/main" val="5963901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baseline="0" dirty="0"/>
          </a:p>
        </p:txBody>
      </p:sp>
      <p:sp>
        <p:nvSpPr>
          <p:cNvPr id="4" name="Slide Number Placeholder 3"/>
          <p:cNvSpPr>
            <a:spLocks noGrp="1"/>
          </p:cNvSpPr>
          <p:nvPr>
            <p:ph type="sldNum" sz="quarter" idx="10"/>
          </p:nvPr>
        </p:nvSpPr>
        <p:spPr/>
        <p:txBody>
          <a:bodyPr/>
          <a:lstStyle/>
          <a:p>
            <a:fld id="{CEEDAED5-27C4-7F4A-831D-439297BCDF1C}" type="slidenum">
              <a:rPr lang="en-US" smtClean="0"/>
              <a:t>5</a:t>
            </a:fld>
            <a:endParaRPr lang="en-US"/>
          </a:p>
        </p:txBody>
      </p:sp>
    </p:spTree>
    <p:extLst>
      <p:ext uri="{BB962C8B-B14F-4D97-AF65-F5344CB8AC3E}">
        <p14:creationId xmlns:p14="http://schemas.microsoft.com/office/powerpoint/2010/main" val="41654012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EEDAED5-27C4-7F4A-831D-439297BCDF1C}" type="slidenum">
              <a:rPr lang="en-US" smtClean="0"/>
              <a:t>6</a:t>
            </a:fld>
            <a:endParaRPr lang="en-US"/>
          </a:p>
        </p:txBody>
      </p:sp>
    </p:spTree>
    <p:extLst>
      <p:ext uri="{BB962C8B-B14F-4D97-AF65-F5344CB8AC3E}">
        <p14:creationId xmlns:p14="http://schemas.microsoft.com/office/powerpoint/2010/main" val="28881098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EEDAED5-27C4-7F4A-831D-439297BCDF1C}" type="slidenum">
              <a:rPr lang="en-US" smtClean="0"/>
              <a:t>7</a:t>
            </a:fld>
            <a:endParaRPr lang="en-US"/>
          </a:p>
        </p:txBody>
      </p:sp>
    </p:spTree>
    <p:extLst>
      <p:ext uri="{BB962C8B-B14F-4D97-AF65-F5344CB8AC3E}">
        <p14:creationId xmlns:p14="http://schemas.microsoft.com/office/powerpoint/2010/main" val="24499718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baseline="0" dirty="0"/>
          </a:p>
        </p:txBody>
      </p:sp>
      <p:sp>
        <p:nvSpPr>
          <p:cNvPr id="4" name="Slide Number Placeholder 3"/>
          <p:cNvSpPr>
            <a:spLocks noGrp="1"/>
          </p:cNvSpPr>
          <p:nvPr>
            <p:ph type="sldNum" sz="quarter" idx="10"/>
          </p:nvPr>
        </p:nvSpPr>
        <p:spPr/>
        <p:txBody>
          <a:bodyPr/>
          <a:lstStyle/>
          <a:p>
            <a:fld id="{CEEDAED5-27C4-7F4A-831D-439297BCDF1C}" type="slidenum">
              <a:rPr lang="en-US" smtClean="0"/>
              <a:t>8</a:t>
            </a:fld>
            <a:endParaRPr lang="en-US"/>
          </a:p>
        </p:txBody>
      </p:sp>
    </p:spTree>
    <p:extLst>
      <p:ext uri="{BB962C8B-B14F-4D97-AF65-F5344CB8AC3E}">
        <p14:creationId xmlns:p14="http://schemas.microsoft.com/office/powerpoint/2010/main" val="26556502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EEDAED5-27C4-7F4A-831D-439297BCDF1C}" type="slidenum">
              <a:rPr lang="en-US" smtClean="0"/>
              <a:t>9</a:t>
            </a:fld>
            <a:endParaRPr lang="en-US"/>
          </a:p>
        </p:txBody>
      </p:sp>
    </p:spTree>
    <p:extLst>
      <p:ext uri="{BB962C8B-B14F-4D97-AF65-F5344CB8AC3E}">
        <p14:creationId xmlns:p14="http://schemas.microsoft.com/office/powerpoint/2010/main" val="21756791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14F352CB-4240-D34D-AAA8-331ED69308FD}" type="datetimeFigureOut">
              <a:rPr lang="en-US" smtClean="0"/>
              <a:t>9/4/2025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522709-71D0-E046-9162-156DE314A381}" type="slidenum">
              <a:rPr lang="en-US" smtClean="0"/>
              <a:t>‹#›</a:t>
            </a:fld>
            <a:endParaRPr lang="en-US"/>
          </a:p>
        </p:txBody>
      </p:sp>
    </p:spTree>
    <p:extLst>
      <p:ext uri="{BB962C8B-B14F-4D97-AF65-F5344CB8AC3E}">
        <p14:creationId xmlns:p14="http://schemas.microsoft.com/office/powerpoint/2010/main" val="37848175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14F352CB-4240-D34D-AAA8-331ED69308FD}" type="datetimeFigureOut">
              <a:rPr lang="en-US" smtClean="0"/>
              <a:t>9/4/2025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522709-71D0-E046-9162-156DE314A381}" type="slidenum">
              <a:rPr lang="en-US" smtClean="0"/>
              <a:t>‹#›</a:t>
            </a:fld>
            <a:endParaRPr lang="en-US"/>
          </a:p>
        </p:txBody>
      </p:sp>
    </p:spTree>
    <p:extLst>
      <p:ext uri="{BB962C8B-B14F-4D97-AF65-F5344CB8AC3E}">
        <p14:creationId xmlns:p14="http://schemas.microsoft.com/office/powerpoint/2010/main" val="1925320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14F352CB-4240-D34D-AAA8-331ED69308FD}" type="datetimeFigureOut">
              <a:rPr lang="en-US" smtClean="0"/>
              <a:t>9/4/2025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522709-71D0-E046-9162-156DE314A381}" type="slidenum">
              <a:rPr lang="en-US" smtClean="0"/>
              <a:t>‹#›</a:t>
            </a:fld>
            <a:endParaRPr lang="en-US"/>
          </a:p>
        </p:txBody>
      </p:sp>
    </p:spTree>
    <p:extLst>
      <p:ext uri="{BB962C8B-B14F-4D97-AF65-F5344CB8AC3E}">
        <p14:creationId xmlns:p14="http://schemas.microsoft.com/office/powerpoint/2010/main" val="30266595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14F352CB-4240-D34D-AAA8-331ED69308FD}" type="datetimeFigureOut">
              <a:rPr lang="en-US" smtClean="0"/>
              <a:t>9/4/2025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522709-71D0-E046-9162-156DE314A381}" type="slidenum">
              <a:rPr lang="en-US" smtClean="0"/>
              <a:t>‹#›</a:t>
            </a:fld>
            <a:endParaRPr lang="en-US"/>
          </a:p>
        </p:txBody>
      </p:sp>
    </p:spTree>
    <p:extLst>
      <p:ext uri="{BB962C8B-B14F-4D97-AF65-F5344CB8AC3E}">
        <p14:creationId xmlns:p14="http://schemas.microsoft.com/office/powerpoint/2010/main" val="7939906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14F352CB-4240-D34D-AAA8-331ED69308FD}" type="datetimeFigureOut">
              <a:rPr lang="en-US" smtClean="0"/>
              <a:t>9/4/2025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522709-71D0-E046-9162-156DE314A381}" type="slidenum">
              <a:rPr lang="en-US" smtClean="0"/>
              <a:t>‹#›</a:t>
            </a:fld>
            <a:endParaRPr lang="en-US"/>
          </a:p>
        </p:txBody>
      </p:sp>
    </p:spTree>
    <p:extLst>
      <p:ext uri="{BB962C8B-B14F-4D97-AF65-F5344CB8AC3E}">
        <p14:creationId xmlns:p14="http://schemas.microsoft.com/office/powerpoint/2010/main" val="6731164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14F352CB-4240-D34D-AAA8-331ED69308FD}" type="datetimeFigureOut">
              <a:rPr lang="en-US" smtClean="0"/>
              <a:t>9/4/2025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522709-71D0-E046-9162-156DE314A381}" type="slidenum">
              <a:rPr lang="en-US" smtClean="0"/>
              <a:t>‹#›</a:t>
            </a:fld>
            <a:endParaRPr lang="en-US"/>
          </a:p>
        </p:txBody>
      </p:sp>
    </p:spTree>
    <p:extLst>
      <p:ext uri="{BB962C8B-B14F-4D97-AF65-F5344CB8AC3E}">
        <p14:creationId xmlns:p14="http://schemas.microsoft.com/office/powerpoint/2010/main" val="1136138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14F352CB-4240-D34D-AAA8-331ED69308FD}" type="datetimeFigureOut">
              <a:rPr lang="en-US" smtClean="0"/>
              <a:t>9/4/2025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F522709-71D0-E046-9162-156DE314A381}" type="slidenum">
              <a:rPr lang="en-US" smtClean="0"/>
              <a:t>‹#›</a:t>
            </a:fld>
            <a:endParaRPr lang="en-US"/>
          </a:p>
        </p:txBody>
      </p:sp>
    </p:spTree>
    <p:extLst>
      <p:ext uri="{BB962C8B-B14F-4D97-AF65-F5344CB8AC3E}">
        <p14:creationId xmlns:p14="http://schemas.microsoft.com/office/powerpoint/2010/main" val="37068752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14F352CB-4240-D34D-AAA8-331ED69308FD}" type="datetimeFigureOut">
              <a:rPr lang="en-US" smtClean="0"/>
              <a:t>9/4/2025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F522709-71D0-E046-9162-156DE314A381}" type="slidenum">
              <a:rPr lang="en-US" smtClean="0"/>
              <a:t>‹#›</a:t>
            </a:fld>
            <a:endParaRPr lang="en-US"/>
          </a:p>
        </p:txBody>
      </p:sp>
    </p:spTree>
    <p:extLst>
      <p:ext uri="{BB962C8B-B14F-4D97-AF65-F5344CB8AC3E}">
        <p14:creationId xmlns:p14="http://schemas.microsoft.com/office/powerpoint/2010/main" val="2721143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F352CB-4240-D34D-AAA8-331ED69308FD}" type="datetimeFigureOut">
              <a:rPr lang="en-US" smtClean="0"/>
              <a:t>9/4/2025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F522709-71D0-E046-9162-156DE314A381}" type="slidenum">
              <a:rPr lang="en-US" smtClean="0"/>
              <a:t>‹#›</a:t>
            </a:fld>
            <a:endParaRPr lang="en-US"/>
          </a:p>
        </p:txBody>
      </p:sp>
    </p:spTree>
    <p:extLst>
      <p:ext uri="{BB962C8B-B14F-4D97-AF65-F5344CB8AC3E}">
        <p14:creationId xmlns:p14="http://schemas.microsoft.com/office/powerpoint/2010/main" val="8565424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14F352CB-4240-D34D-AAA8-331ED69308FD}" type="datetimeFigureOut">
              <a:rPr lang="en-US" smtClean="0"/>
              <a:t>9/4/2025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522709-71D0-E046-9162-156DE314A381}" type="slidenum">
              <a:rPr lang="en-US" smtClean="0"/>
              <a:t>‹#›</a:t>
            </a:fld>
            <a:endParaRPr lang="en-US"/>
          </a:p>
        </p:txBody>
      </p:sp>
    </p:spTree>
    <p:extLst>
      <p:ext uri="{BB962C8B-B14F-4D97-AF65-F5344CB8AC3E}">
        <p14:creationId xmlns:p14="http://schemas.microsoft.com/office/powerpoint/2010/main" val="31169221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14F352CB-4240-D34D-AAA8-331ED69308FD}" type="datetimeFigureOut">
              <a:rPr lang="en-US" smtClean="0"/>
              <a:t>9/4/2025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522709-71D0-E046-9162-156DE314A381}" type="slidenum">
              <a:rPr lang="en-US" smtClean="0"/>
              <a:t>‹#›</a:t>
            </a:fld>
            <a:endParaRPr lang="en-US"/>
          </a:p>
        </p:txBody>
      </p:sp>
    </p:spTree>
    <p:extLst>
      <p:ext uri="{BB962C8B-B14F-4D97-AF65-F5344CB8AC3E}">
        <p14:creationId xmlns:p14="http://schemas.microsoft.com/office/powerpoint/2010/main" val="4728707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F352CB-4240-D34D-AAA8-331ED69308FD}" type="datetimeFigureOut">
              <a:rPr lang="en-US" smtClean="0"/>
              <a:t>9/4/2025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522709-71D0-E046-9162-156DE314A381}" type="slidenum">
              <a:rPr lang="en-US" smtClean="0"/>
              <a:t>‹#›</a:t>
            </a:fld>
            <a:endParaRPr lang="en-US"/>
          </a:p>
        </p:txBody>
      </p:sp>
    </p:spTree>
    <p:extLst>
      <p:ext uri="{BB962C8B-B14F-4D97-AF65-F5344CB8AC3E}">
        <p14:creationId xmlns:p14="http://schemas.microsoft.com/office/powerpoint/2010/main" val="35048706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C:\Users\Grolta\Desktop\bunting frames 2013\frame2 - Copy (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16"/>
            <a:ext cx="9144000" cy="68386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685800" y="2845027"/>
            <a:ext cx="7772400" cy="1755775"/>
          </a:xfrm>
        </p:spPr>
        <p:txBody>
          <a:bodyPr>
            <a:noAutofit/>
          </a:bodyPr>
          <a:lstStyle/>
          <a:p>
            <a:r>
              <a:rPr lang="en-US" sz="6600" b="1" dirty="0">
                <a:solidFill>
                  <a:srgbClr val="660066"/>
                </a:solidFill>
                <a:latin typeface="Sassoon Penpals" panose="02000400000000000000" pitchFamily="50" charset="0"/>
                <a:cs typeface="Forte" panose="020F0502020204030204" pitchFamily="34" charset="0"/>
              </a:rPr>
              <a:t>Welcome to Chestnut Class</a:t>
            </a:r>
            <a:br>
              <a:rPr lang="en-US" sz="6600" b="1" dirty="0">
                <a:solidFill>
                  <a:srgbClr val="660066"/>
                </a:solidFill>
                <a:latin typeface="Sassoon Penpals" panose="02000400000000000000" pitchFamily="50" charset="0"/>
                <a:cs typeface="Forte" panose="020F0502020204030204" pitchFamily="34" charset="0"/>
              </a:rPr>
            </a:br>
            <a:r>
              <a:rPr lang="en-US" sz="3200" b="1" dirty="0">
                <a:solidFill>
                  <a:srgbClr val="660066"/>
                </a:solidFill>
                <a:latin typeface="Sassoon Penpals" panose="02000400000000000000" pitchFamily="50" charset="0"/>
                <a:cs typeface="Forte" panose="020F0502020204030204" pitchFamily="34" charset="0"/>
              </a:rPr>
              <a:t> </a:t>
            </a:r>
            <a:br>
              <a:rPr lang="en-US" sz="6600" b="1" dirty="0">
                <a:solidFill>
                  <a:srgbClr val="660066"/>
                </a:solidFill>
                <a:latin typeface="Sassoon Penpals" panose="02000400000000000000" pitchFamily="50" charset="0"/>
                <a:cs typeface="Forte" panose="020F0502020204030204" pitchFamily="34" charset="0"/>
              </a:rPr>
            </a:br>
            <a:r>
              <a:rPr lang="en-US" sz="5400" b="1" dirty="0">
                <a:solidFill>
                  <a:srgbClr val="660066"/>
                </a:solidFill>
                <a:latin typeface="Sassoon Penpals" panose="02000400000000000000" pitchFamily="50" charset="0"/>
                <a:cs typeface="Forte" panose="020F0502020204030204" pitchFamily="34" charset="0"/>
              </a:rPr>
              <a:t>Year 2</a:t>
            </a:r>
          </a:p>
        </p:txBody>
      </p:sp>
    </p:spTree>
    <p:extLst>
      <p:ext uri="{BB962C8B-B14F-4D97-AF65-F5344CB8AC3E}">
        <p14:creationId xmlns:p14="http://schemas.microsoft.com/office/powerpoint/2010/main" val="30137717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5" descr="C:\Users\Grolta\Desktop\bunting frames 2013\frame5 - Copy (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55612"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Rectangle 3"/>
          <p:cNvSpPr txBox="1">
            <a:spLocks noChangeArrowheads="1"/>
          </p:cNvSpPr>
          <p:nvPr/>
        </p:nvSpPr>
        <p:spPr>
          <a:xfrm>
            <a:off x="1287379" y="1495778"/>
            <a:ext cx="6978316" cy="3894369"/>
          </a:xfrm>
          <a:prstGeom prst="rect">
            <a:avLst/>
          </a:prstGeom>
        </p:spPr>
        <p:txBody>
          <a:bodyPr vert="horz" lIns="91440" tIns="45720" rIns="91440" bIns="45720" rtlCol="0">
            <a:noAutofit/>
          </a:bodyPr>
          <a:lstStyle/>
          <a:p>
            <a:pPr marL="457200" marR="0" lvl="0" indent="-457200" defTabSz="914400" rtl="0" eaLnBrk="1" fontAlgn="auto" latinLnBrk="0" hangingPunct="1">
              <a:lnSpc>
                <a:spcPct val="100000"/>
              </a:lnSpc>
              <a:spcBef>
                <a:spcPct val="20000"/>
              </a:spcBef>
              <a:spcAft>
                <a:spcPts val="0"/>
              </a:spcAft>
              <a:buClrTx/>
              <a:buSzTx/>
              <a:buFont typeface="Arial"/>
              <a:buChar char="•"/>
              <a:tabLst/>
              <a:defRPr/>
            </a:pPr>
            <a:endParaRPr lang="en-US" sz="2000" b="1" baseline="0" dirty="0">
              <a:solidFill>
                <a:srgbClr val="3A9FBC"/>
              </a:solidFill>
              <a:latin typeface="Sassoon Penpals" panose="02000400000000000000" pitchFamily="50" charset="0"/>
              <a:cs typeface="Chalkboard"/>
            </a:endParaRPr>
          </a:p>
          <a:p>
            <a:pPr marL="457200" marR="0" lvl="0" indent="-457200" defTabSz="914400" rtl="0" eaLnBrk="1" fontAlgn="auto" latinLnBrk="0" hangingPunct="1">
              <a:lnSpc>
                <a:spcPct val="100000"/>
              </a:lnSpc>
              <a:spcBef>
                <a:spcPct val="20000"/>
              </a:spcBef>
              <a:spcAft>
                <a:spcPts val="0"/>
              </a:spcAft>
              <a:buClrTx/>
              <a:buSzTx/>
              <a:buFont typeface="Arial"/>
              <a:buChar char="•"/>
              <a:tabLst/>
              <a:defRPr/>
            </a:pPr>
            <a:r>
              <a:rPr lang="en-US" sz="2400" b="1" baseline="0" dirty="0">
                <a:solidFill>
                  <a:srgbClr val="002060"/>
                </a:solidFill>
                <a:latin typeface="Sassoon Penpals" panose="02000400000000000000" pitchFamily="50" charset="0"/>
                <a:cs typeface="Chalkboard"/>
              </a:rPr>
              <a:t>In</a:t>
            </a:r>
            <a:r>
              <a:rPr lang="en-US" sz="2400" b="1" dirty="0">
                <a:solidFill>
                  <a:srgbClr val="002060"/>
                </a:solidFill>
                <a:latin typeface="Sassoon Penpals" panose="02000400000000000000" pitchFamily="50" charset="0"/>
                <a:cs typeface="Chalkboard"/>
              </a:rPr>
              <a:t> Key Stage 1 children are provided with a piece of fruit at snack time.  Milk is also available on request.</a:t>
            </a:r>
          </a:p>
          <a:p>
            <a:pPr marL="457200" marR="0" lvl="0" indent="-457200" defTabSz="914400" rtl="0" eaLnBrk="1" fontAlgn="auto" latinLnBrk="0" hangingPunct="1">
              <a:lnSpc>
                <a:spcPct val="100000"/>
              </a:lnSpc>
              <a:spcBef>
                <a:spcPct val="20000"/>
              </a:spcBef>
              <a:spcAft>
                <a:spcPts val="0"/>
              </a:spcAft>
              <a:buClrTx/>
              <a:buSzTx/>
              <a:buFont typeface="Arial"/>
              <a:buChar char="•"/>
              <a:tabLst/>
              <a:defRPr/>
            </a:pPr>
            <a:r>
              <a:rPr kumimoji="0" lang="en-US" sz="2400" b="1" i="0" u="none" strike="noStrike" kern="1200" cap="none" spc="0" normalizeH="0" baseline="0" noProof="0" dirty="0">
                <a:ln>
                  <a:noFill/>
                </a:ln>
                <a:solidFill>
                  <a:srgbClr val="002060"/>
                </a:solidFill>
                <a:effectLst/>
                <a:uLnTx/>
                <a:uFillTx/>
                <a:latin typeface="Sassoon Penpals" panose="02000400000000000000" pitchFamily="50" charset="0"/>
                <a:cs typeface="Chalkboard"/>
              </a:rPr>
              <a:t>You may wish to provide your child with a snack.  This</a:t>
            </a:r>
            <a:r>
              <a:rPr kumimoji="0" lang="en-US" sz="2400" b="1" i="0" u="none" strike="noStrike" kern="1200" cap="none" spc="0" normalizeH="0" noProof="0" dirty="0">
                <a:ln>
                  <a:noFill/>
                </a:ln>
                <a:solidFill>
                  <a:srgbClr val="002060"/>
                </a:solidFill>
                <a:effectLst/>
                <a:uLnTx/>
                <a:uFillTx/>
                <a:latin typeface="Sassoon Penpals" panose="02000400000000000000" pitchFamily="50" charset="0"/>
                <a:cs typeface="Chalkboard"/>
              </a:rPr>
              <a:t> should be a fruit or vegetable snack, cheese string, yoghurt or a healthy cereal bar.</a:t>
            </a:r>
          </a:p>
          <a:p>
            <a:pPr marL="457200" marR="0" lvl="0" indent="-457200" defTabSz="914400" rtl="0" eaLnBrk="1" fontAlgn="auto" latinLnBrk="0" hangingPunct="1">
              <a:lnSpc>
                <a:spcPct val="100000"/>
              </a:lnSpc>
              <a:spcBef>
                <a:spcPct val="20000"/>
              </a:spcBef>
              <a:spcAft>
                <a:spcPts val="0"/>
              </a:spcAft>
              <a:buClrTx/>
              <a:buSzTx/>
              <a:buFont typeface="Arial"/>
              <a:buChar char="•"/>
              <a:tabLst/>
              <a:defRPr/>
            </a:pPr>
            <a:r>
              <a:rPr lang="en-US" sz="2400" b="1" dirty="0">
                <a:solidFill>
                  <a:srgbClr val="002060"/>
                </a:solidFill>
                <a:latin typeface="Sassoon Penpals" panose="02000400000000000000" pitchFamily="50" charset="0"/>
                <a:cs typeface="Chalkboard"/>
              </a:rPr>
              <a:t>Our healthy school’s policy also states that children should have water in their water bottles.  This does not contain sugars or sweeteners like juice and squash do.  It also does not stain children’s work if spilled in the classroom.</a:t>
            </a:r>
            <a:endParaRPr kumimoji="0" lang="en-US" sz="2400" b="1" i="0" u="none" strike="noStrike" kern="1200" cap="none" spc="0" normalizeH="0" baseline="0" noProof="0" dirty="0">
              <a:ln>
                <a:noFill/>
              </a:ln>
              <a:solidFill>
                <a:srgbClr val="002060"/>
              </a:solidFill>
              <a:effectLst/>
              <a:uLnTx/>
              <a:uFillTx/>
              <a:latin typeface="Sassoon Penpals" panose="02000400000000000000" pitchFamily="50" charset="0"/>
              <a:cs typeface="Chalkboard"/>
            </a:endParaRPr>
          </a:p>
        </p:txBody>
      </p:sp>
      <p:sp>
        <p:nvSpPr>
          <p:cNvPr id="2" name="Rectangle 1">
            <a:extLst>
              <a:ext uri="{FF2B5EF4-FFF2-40B4-BE49-F238E27FC236}">
                <a16:creationId xmlns:a16="http://schemas.microsoft.com/office/drawing/2014/main" id="{AC5A534E-C23D-E678-1983-3523647AD2E3}"/>
              </a:ext>
            </a:extLst>
          </p:cNvPr>
          <p:cNvSpPr/>
          <p:nvPr/>
        </p:nvSpPr>
        <p:spPr>
          <a:xfrm>
            <a:off x="2301132" y="929601"/>
            <a:ext cx="4389342" cy="923330"/>
          </a:xfrm>
          <a:prstGeom prst="rect">
            <a:avLst/>
          </a:prstGeom>
          <a:noFill/>
        </p:spPr>
        <p:txBody>
          <a:bodyPr wrap="none" lIns="91440" tIns="45720" rIns="91440" bIns="45720">
            <a:spAutoFit/>
          </a:bodyPr>
          <a:lstStyle/>
          <a:p>
            <a:pPr algn="ctr"/>
            <a:r>
              <a:rPr lang="en-US" sz="5400" dirty="0">
                <a:ln w="0"/>
                <a:solidFill>
                  <a:srgbClr val="002060"/>
                </a:solidFill>
                <a:effectLst>
                  <a:outerShdw blurRad="38100" dist="19050" dir="2700000" algn="tl" rotWithShape="0">
                    <a:schemeClr val="dk1">
                      <a:alpha val="40000"/>
                    </a:schemeClr>
                  </a:outerShdw>
                </a:effectLst>
                <a:latin typeface="Sassoon Penpals" panose="02000400000000000000" pitchFamily="50" charset="0"/>
              </a:rPr>
              <a:t>KS1 Healthy Snack</a:t>
            </a:r>
            <a:endParaRPr lang="en-US" sz="5400" b="0" cap="none" spc="0" dirty="0">
              <a:ln w="0"/>
              <a:solidFill>
                <a:srgbClr val="002060"/>
              </a:solidFill>
              <a:effectLst>
                <a:outerShdw blurRad="38100" dist="19050" dir="2700000" algn="tl" rotWithShape="0">
                  <a:schemeClr val="dk1">
                    <a:alpha val="40000"/>
                  </a:schemeClr>
                </a:outerShdw>
              </a:effectLst>
              <a:latin typeface="Sassoon Penpals" panose="02000400000000000000" pitchFamily="50" charset="0"/>
            </a:endParaRPr>
          </a:p>
        </p:txBody>
      </p:sp>
    </p:spTree>
    <p:extLst>
      <p:ext uri="{BB962C8B-B14F-4D97-AF65-F5344CB8AC3E}">
        <p14:creationId xmlns:p14="http://schemas.microsoft.com/office/powerpoint/2010/main" val="30016210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5" descr="C:\Users\Grolta\Desktop\bunting frames 2013\frame5 - Copy (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55612"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Rectangle 3"/>
          <p:cNvSpPr txBox="1">
            <a:spLocks noChangeArrowheads="1"/>
          </p:cNvSpPr>
          <p:nvPr/>
        </p:nvSpPr>
        <p:spPr>
          <a:xfrm>
            <a:off x="1287379" y="2002971"/>
            <a:ext cx="6978316" cy="3387176"/>
          </a:xfrm>
          <a:prstGeom prst="rect">
            <a:avLst/>
          </a:prstGeom>
        </p:spPr>
        <p:txBody>
          <a:bodyPr vert="horz" lIns="91440" tIns="45720" rIns="91440" bIns="45720" rtlCol="0">
            <a:noAutofit/>
          </a:bodyPr>
          <a:lstStyle/>
          <a:p>
            <a:pPr marL="457200" marR="0" lvl="0" indent="-457200" defTabSz="914400" rtl="0" eaLnBrk="1" fontAlgn="auto" latinLnBrk="0" hangingPunct="1">
              <a:lnSpc>
                <a:spcPct val="100000"/>
              </a:lnSpc>
              <a:spcBef>
                <a:spcPct val="20000"/>
              </a:spcBef>
              <a:spcAft>
                <a:spcPts val="0"/>
              </a:spcAft>
              <a:buClrTx/>
              <a:buSzTx/>
              <a:buFont typeface="Arial"/>
              <a:buChar char="•"/>
              <a:tabLst/>
              <a:defRPr/>
            </a:pPr>
            <a:r>
              <a:rPr lang="en-US" sz="2800" b="1" baseline="0" dirty="0">
                <a:solidFill>
                  <a:srgbClr val="002060"/>
                </a:solidFill>
                <a:latin typeface="Sassoon Penpals" panose="02000400000000000000" pitchFamily="50" charset="0"/>
                <a:cs typeface="Chalkboard"/>
              </a:rPr>
              <a:t>KS1 SATs are now non-statutory and optional.</a:t>
            </a:r>
          </a:p>
          <a:p>
            <a:pPr marL="457200" marR="0" lvl="0" indent="-457200" defTabSz="914400" rtl="0" eaLnBrk="1" fontAlgn="auto" latinLnBrk="0" hangingPunct="1">
              <a:lnSpc>
                <a:spcPct val="100000"/>
              </a:lnSpc>
              <a:spcBef>
                <a:spcPct val="20000"/>
              </a:spcBef>
              <a:spcAft>
                <a:spcPts val="0"/>
              </a:spcAft>
              <a:buClrTx/>
              <a:buSzTx/>
              <a:buFont typeface="Arial"/>
              <a:buChar char="•"/>
              <a:tabLst/>
              <a:defRPr/>
            </a:pPr>
            <a:r>
              <a:rPr lang="en-US" sz="2800" b="1" dirty="0">
                <a:solidFill>
                  <a:srgbClr val="002060"/>
                </a:solidFill>
                <a:latin typeface="Sassoon Penpals" panose="02000400000000000000" pitchFamily="50" charset="0"/>
                <a:cs typeface="Chalkboard"/>
              </a:rPr>
              <a:t>We may use past papers as part of evidence gathering to inform our teacher assessment at the end of the year but will do this informally so that no undue pressure is placed on the children.</a:t>
            </a:r>
            <a:endParaRPr lang="en-US" sz="2800" b="1" baseline="0" dirty="0">
              <a:solidFill>
                <a:srgbClr val="002060"/>
              </a:solidFill>
              <a:latin typeface="Sassoon Penpals" panose="02000400000000000000" pitchFamily="50" charset="0"/>
              <a:cs typeface="Chalkboard"/>
            </a:endParaRPr>
          </a:p>
        </p:txBody>
      </p:sp>
      <p:sp>
        <p:nvSpPr>
          <p:cNvPr id="2" name="Rectangle 1">
            <a:extLst>
              <a:ext uri="{FF2B5EF4-FFF2-40B4-BE49-F238E27FC236}">
                <a16:creationId xmlns:a16="http://schemas.microsoft.com/office/drawing/2014/main" id="{AC5A534E-C23D-E678-1983-3523647AD2E3}"/>
              </a:ext>
            </a:extLst>
          </p:cNvPr>
          <p:cNvSpPr/>
          <p:nvPr/>
        </p:nvSpPr>
        <p:spPr>
          <a:xfrm>
            <a:off x="2994432" y="929601"/>
            <a:ext cx="3002746" cy="923330"/>
          </a:xfrm>
          <a:prstGeom prst="rect">
            <a:avLst/>
          </a:prstGeom>
          <a:noFill/>
        </p:spPr>
        <p:txBody>
          <a:bodyPr wrap="none" lIns="91440" tIns="45720" rIns="91440" bIns="45720">
            <a:spAutoFit/>
          </a:bodyPr>
          <a:lstStyle/>
          <a:p>
            <a:pPr algn="ctr"/>
            <a:r>
              <a:rPr lang="en-US" sz="5400" dirty="0">
                <a:ln w="0"/>
                <a:solidFill>
                  <a:srgbClr val="002060"/>
                </a:solidFill>
                <a:effectLst>
                  <a:outerShdw blurRad="38100" dist="19050" dir="2700000" algn="tl" rotWithShape="0">
                    <a:schemeClr val="dk1">
                      <a:alpha val="40000"/>
                    </a:schemeClr>
                  </a:outerShdw>
                </a:effectLst>
                <a:latin typeface="Sassoon Penpals" panose="02000400000000000000" pitchFamily="50" charset="0"/>
              </a:rPr>
              <a:t>Year 2 SATs</a:t>
            </a:r>
            <a:endParaRPr lang="en-US" sz="5400" b="0" cap="none" spc="0" dirty="0">
              <a:ln w="0"/>
              <a:solidFill>
                <a:srgbClr val="002060"/>
              </a:solidFill>
              <a:effectLst>
                <a:outerShdw blurRad="38100" dist="19050" dir="2700000" algn="tl" rotWithShape="0">
                  <a:schemeClr val="dk1">
                    <a:alpha val="40000"/>
                  </a:schemeClr>
                </a:outerShdw>
              </a:effectLst>
              <a:latin typeface="Sassoon Penpals" panose="02000400000000000000" pitchFamily="50" charset="0"/>
            </a:endParaRPr>
          </a:p>
        </p:txBody>
      </p:sp>
    </p:spTree>
    <p:extLst>
      <p:ext uri="{BB962C8B-B14F-4D97-AF65-F5344CB8AC3E}">
        <p14:creationId xmlns:p14="http://schemas.microsoft.com/office/powerpoint/2010/main" val="21382897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C:\Users\Grolta\Desktop\bunting frames 2013\frame2 - Copy (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16"/>
            <a:ext cx="9144000" cy="68386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685800" y="2130425"/>
            <a:ext cx="7772400" cy="1755775"/>
          </a:xfrm>
        </p:spPr>
        <p:txBody>
          <a:bodyPr>
            <a:noAutofit/>
          </a:bodyPr>
          <a:lstStyle/>
          <a:p>
            <a:br>
              <a:rPr lang="en-US" sz="6000" b="1" dirty="0">
                <a:solidFill>
                  <a:srgbClr val="660066"/>
                </a:solidFill>
                <a:latin typeface="Chalkboard" panose="03050602040202020205" pitchFamily="66" charset="77"/>
                <a:cs typeface="CurlyShirley"/>
              </a:rPr>
            </a:br>
            <a:br>
              <a:rPr lang="en-US" sz="6000" b="1" dirty="0">
                <a:solidFill>
                  <a:srgbClr val="660066"/>
                </a:solidFill>
                <a:latin typeface="Chalkboard" panose="03050602040202020205" pitchFamily="66" charset="77"/>
                <a:cs typeface="CurlyShirley"/>
              </a:rPr>
            </a:br>
            <a:r>
              <a:rPr lang="en-US" sz="6600" b="1" dirty="0">
                <a:solidFill>
                  <a:srgbClr val="660066"/>
                </a:solidFill>
                <a:latin typeface="Sassoon Penpals" panose="02000400000000000000" pitchFamily="50" charset="0"/>
                <a:cs typeface="CurlyShirley"/>
              </a:rPr>
              <a:t>Any questions?</a:t>
            </a:r>
            <a:br>
              <a:rPr lang="en-US" sz="6600" b="1" dirty="0">
                <a:solidFill>
                  <a:srgbClr val="660066"/>
                </a:solidFill>
                <a:latin typeface="Sassoon Penpals" panose="02000400000000000000" pitchFamily="50" charset="0"/>
                <a:cs typeface="CurlyShirley"/>
              </a:rPr>
            </a:br>
            <a:br>
              <a:rPr lang="en-US" sz="6600" b="1" dirty="0">
                <a:solidFill>
                  <a:srgbClr val="660066"/>
                </a:solidFill>
                <a:latin typeface="Sassoon Penpals" panose="02000400000000000000" pitchFamily="50" charset="0"/>
                <a:cs typeface="CurlyShirley"/>
              </a:rPr>
            </a:br>
            <a:r>
              <a:rPr lang="en-US" sz="4000" b="1" dirty="0">
                <a:solidFill>
                  <a:srgbClr val="660066"/>
                </a:solidFill>
                <a:latin typeface="Sassoon Penpals" panose="02000400000000000000" pitchFamily="50" charset="0"/>
                <a:cs typeface="CurlyShirley"/>
              </a:rPr>
              <a:t>Please feel free to have a look around the classroom.</a:t>
            </a:r>
          </a:p>
        </p:txBody>
      </p:sp>
    </p:spTree>
    <p:extLst>
      <p:ext uri="{BB962C8B-B14F-4D97-AF65-F5344CB8AC3E}">
        <p14:creationId xmlns:p14="http://schemas.microsoft.com/office/powerpoint/2010/main" val="14252843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C:\Users\Grolta\Desktop\bunting frames 2013\frame2 - Copy (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310" y="19338"/>
            <a:ext cx="9144000" cy="68386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Subtitle 2"/>
          <p:cNvSpPr txBox="1">
            <a:spLocks/>
          </p:cNvSpPr>
          <p:nvPr/>
        </p:nvSpPr>
        <p:spPr>
          <a:xfrm>
            <a:off x="5305506" y="1902121"/>
            <a:ext cx="3105785" cy="2442526"/>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endParaRPr lang="en-US" sz="2500" dirty="0">
              <a:solidFill>
                <a:srgbClr val="660066"/>
              </a:solidFill>
              <a:latin typeface="Chalkboard"/>
              <a:cs typeface="Chalkboard"/>
            </a:endParaRPr>
          </a:p>
        </p:txBody>
      </p:sp>
      <p:sp>
        <p:nvSpPr>
          <p:cNvPr id="9" name="Subtitle 2"/>
          <p:cNvSpPr txBox="1">
            <a:spLocks/>
          </p:cNvSpPr>
          <p:nvPr/>
        </p:nvSpPr>
        <p:spPr>
          <a:xfrm>
            <a:off x="875605" y="4072412"/>
            <a:ext cx="2294198" cy="2265223"/>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2800" b="1" dirty="0" err="1">
                <a:solidFill>
                  <a:srgbClr val="3A9FBC"/>
                </a:solidFill>
                <a:latin typeface="Sassoon Penpals" panose="02000400000000000000" pitchFamily="50" charset="0"/>
                <a:cs typeface="Chalkboard"/>
              </a:rPr>
              <a:t>Mrs</a:t>
            </a:r>
            <a:r>
              <a:rPr lang="en-US" sz="2800" b="1" dirty="0">
                <a:solidFill>
                  <a:srgbClr val="3A9FBC"/>
                </a:solidFill>
                <a:latin typeface="Sassoon Penpals" panose="02000400000000000000" pitchFamily="50" charset="0"/>
                <a:cs typeface="Chalkboard"/>
              </a:rPr>
              <a:t> Taylor</a:t>
            </a:r>
          </a:p>
          <a:p>
            <a:r>
              <a:rPr lang="en-US" sz="2400" dirty="0">
                <a:solidFill>
                  <a:srgbClr val="3A9FBC"/>
                </a:solidFill>
                <a:latin typeface="Sassoon Penpals" panose="02000400000000000000" pitchFamily="50" charset="0"/>
                <a:cs typeface="Chalkboard"/>
              </a:rPr>
              <a:t>Teaches Thursdays and Fridays</a:t>
            </a:r>
            <a:endParaRPr lang="en-US" sz="2000" dirty="0">
              <a:solidFill>
                <a:srgbClr val="3A9FBC"/>
              </a:solidFill>
              <a:latin typeface="Sassoon Penpals" panose="02000400000000000000" pitchFamily="50" charset="0"/>
              <a:cs typeface="Chalkboard"/>
            </a:endParaRPr>
          </a:p>
        </p:txBody>
      </p:sp>
      <p:sp>
        <p:nvSpPr>
          <p:cNvPr id="8" name="Subtitle 2">
            <a:extLst>
              <a:ext uri="{FF2B5EF4-FFF2-40B4-BE49-F238E27FC236}">
                <a16:creationId xmlns:a16="http://schemas.microsoft.com/office/drawing/2014/main" id="{78BB84F8-2075-9F45-B321-3C64A72B68FC}"/>
              </a:ext>
            </a:extLst>
          </p:cNvPr>
          <p:cNvSpPr txBox="1">
            <a:spLocks/>
          </p:cNvSpPr>
          <p:nvPr/>
        </p:nvSpPr>
        <p:spPr>
          <a:xfrm>
            <a:off x="3486955" y="3555135"/>
            <a:ext cx="1959428" cy="1763709"/>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endParaRPr lang="en-US" sz="2500" dirty="0">
              <a:solidFill>
                <a:srgbClr val="660066"/>
              </a:solidFill>
              <a:latin typeface="Chalkboard"/>
              <a:cs typeface="Chalkboard"/>
            </a:endParaRPr>
          </a:p>
        </p:txBody>
      </p:sp>
      <p:sp>
        <p:nvSpPr>
          <p:cNvPr id="13" name="Rectangle 12">
            <a:extLst>
              <a:ext uri="{FF2B5EF4-FFF2-40B4-BE49-F238E27FC236}">
                <a16:creationId xmlns:a16="http://schemas.microsoft.com/office/drawing/2014/main" id="{428625FC-3C0C-44EC-6448-CC22CA929A71}"/>
              </a:ext>
            </a:extLst>
          </p:cNvPr>
          <p:cNvSpPr/>
          <p:nvPr/>
        </p:nvSpPr>
        <p:spPr>
          <a:xfrm>
            <a:off x="3943341" y="5044407"/>
            <a:ext cx="3879588" cy="1200329"/>
          </a:xfrm>
          <a:prstGeom prst="rect">
            <a:avLst/>
          </a:prstGeom>
          <a:noFill/>
        </p:spPr>
        <p:txBody>
          <a:bodyPr wrap="none" lIns="91440" tIns="45720" rIns="91440" bIns="45720">
            <a:spAutoFit/>
          </a:bodyPr>
          <a:lstStyle/>
          <a:p>
            <a:pPr algn="ctr"/>
            <a:r>
              <a:rPr lang="en-US" sz="7200" b="0" cap="none" spc="0" dirty="0">
                <a:ln w="0"/>
                <a:solidFill>
                  <a:schemeClr val="tx1"/>
                </a:solidFill>
                <a:effectLst>
                  <a:outerShdw blurRad="38100" dist="19050" dir="2700000" algn="tl" rotWithShape="0">
                    <a:schemeClr val="dk1">
                      <a:alpha val="40000"/>
                    </a:schemeClr>
                  </a:outerShdw>
                </a:effectLst>
                <a:latin typeface="Sassoon Penpals" panose="02000400000000000000" pitchFamily="50" charset="0"/>
              </a:rPr>
              <a:t>Who’s who?</a:t>
            </a:r>
          </a:p>
        </p:txBody>
      </p:sp>
      <p:pic>
        <p:nvPicPr>
          <p:cNvPr id="2" name="Picture 1" descr="A person wearing glasses and a black sweater&#10;&#10;Description automatically generated">
            <a:extLst>
              <a:ext uri="{FF2B5EF4-FFF2-40B4-BE49-F238E27FC236}">
                <a16:creationId xmlns:a16="http://schemas.microsoft.com/office/drawing/2014/main" id="{DE2B16EF-30F7-58DE-ACFC-FA816AD3B454}"/>
              </a:ext>
            </a:extLst>
          </p:cNvPr>
          <p:cNvPicPr>
            <a:picLocks noChangeAspect="1"/>
          </p:cNvPicPr>
          <p:nvPr/>
        </p:nvPicPr>
        <p:blipFill>
          <a:blip r:embed="rId4"/>
          <a:stretch>
            <a:fillRect/>
          </a:stretch>
        </p:blipFill>
        <p:spPr>
          <a:xfrm>
            <a:off x="1137287" y="1902121"/>
            <a:ext cx="1715363" cy="2039663"/>
          </a:xfrm>
          <a:prstGeom prst="rect">
            <a:avLst/>
          </a:prstGeom>
        </p:spPr>
      </p:pic>
      <p:pic>
        <p:nvPicPr>
          <p:cNvPr id="6" name="Picture 5">
            <a:extLst>
              <a:ext uri="{FF2B5EF4-FFF2-40B4-BE49-F238E27FC236}">
                <a16:creationId xmlns:a16="http://schemas.microsoft.com/office/drawing/2014/main" id="{7A6099F6-341E-47CB-9FED-1CFB86FFECB6}"/>
              </a:ext>
            </a:extLst>
          </p:cNvPr>
          <p:cNvPicPr>
            <a:picLocks noChangeAspect="1"/>
          </p:cNvPicPr>
          <p:nvPr/>
        </p:nvPicPr>
        <p:blipFill rotWithShape="1">
          <a:blip r:embed="rId5"/>
          <a:srcRect l="3367" t="8671" r="34345" b="12679"/>
          <a:stretch/>
        </p:blipFill>
        <p:spPr>
          <a:xfrm rot="5400000">
            <a:off x="5578963" y="2044837"/>
            <a:ext cx="1952487" cy="1841410"/>
          </a:xfrm>
          <a:prstGeom prst="rect">
            <a:avLst/>
          </a:prstGeom>
        </p:spPr>
      </p:pic>
      <p:pic>
        <p:nvPicPr>
          <p:cNvPr id="12" name="Picture 11">
            <a:extLst>
              <a:ext uri="{FF2B5EF4-FFF2-40B4-BE49-F238E27FC236}">
                <a16:creationId xmlns:a16="http://schemas.microsoft.com/office/drawing/2014/main" id="{726BC7F7-26A2-46A7-BE67-3844DC97D0DD}"/>
              </a:ext>
            </a:extLst>
          </p:cNvPr>
          <p:cNvPicPr>
            <a:picLocks noChangeAspect="1"/>
          </p:cNvPicPr>
          <p:nvPr/>
        </p:nvPicPr>
        <p:blipFill rotWithShape="1">
          <a:blip r:embed="rId6"/>
          <a:srcRect l="9838" t="9136" r="17623" b="8944"/>
          <a:stretch/>
        </p:blipFill>
        <p:spPr>
          <a:xfrm rot="5400000">
            <a:off x="3200522" y="2142108"/>
            <a:ext cx="1952485" cy="1646866"/>
          </a:xfrm>
          <a:prstGeom prst="rect">
            <a:avLst/>
          </a:prstGeom>
        </p:spPr>
      </p:pic>
      <p:sp>
        <p:nvSpPr>
          <p:cNvPr id="14" name="Subtitle 2">
            <a:extLst>
              <a:ext uri="{FF2B5EF4-FFF2-40B4-BE49-F238E27FC236}">
                <a16:creationId xmlns:a16="http://schemas.microsoft.com/office/drawing/2014/main" id="{441B4C66-4A94-4E3F-8EB9-DBDF901426DA}"/>
              </a:ext>
            </a:extLst>
          </p:cNvPr>
          <p:cNvSpPr txBox="1">
            <a:spLocks/>
          </p:cNvSpPr>
          <p:nvPr/>
        </p:nvSpPr>
        <p:spPr>
          <a:xfrm>
            <a:off x="3011308" y="4131708"/>
            <a:ext cx="2294198" cy="2265223"/>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2800" b="1" dirty="0" err="1">
                <a:solidFill>
                  <a:srgbClr val="3A9FBC"/>
                </a:solidFill>
                <a:latin typeface="Sassoon Penpals" panose="02000400000000000000" pitchFamily="50" charset="0"/>
                <a:cs typeface="Chalkboard"/>
              </a:rPr>
              <a:t>Mrs</a:t>
            </a:r>
            <a:r>
              <a:rPr lang="en-US" sz="2800" b="1" dirty="0">
                <a:solidFill>
                  <a:srgbClr val="3A9FBC"/>
                </a:solidFill>
                <a:latin typeface="Sassoon Penpals" panose="02000400000000000000" pitchFamily="50" charset="0"/>
                <a:cs typeface="Chalkboard"/>
              </a:rPr>
              <a:t> Richardson</a:t>
            </a:r>
          </a:p>
          <a:p>
            <a:r>
              <a:rPr lang="en-US" sz="2000" dirty="0">
                <a:solidFill>
                  <a:srgbClr val="3A9FBC"/>
                </a:solidFill>
                <a:latin typeface="Sassoon Penpals" panose="02000400000000000000" pitchFamily="50" charset="0"/>
                <a:cs typeface="Chalkboard"/>
              </a:rPr>
              <a:t>Supports every morning</a:t>
            </a:r>
            <a:endParaRPr lang="en-US" sz="1800" dirty="0">
              <a:solidFill>
                <a:srgbClr val="3A9FBC"/>
              </a:solidFill>
              <a:latin typeface="Sassoon Penpals" panose="02000400000000000000" pitchFamily="50" charset="0"/>
              <a:cs typeface="Chalkboard"/>
            </a:endParaRPr>
          </a:p>
        </p:txBody>
      </p:sp>
      <p:sp>
        <p:nvSpPr>
          <p:cNvPr id="15" name="Subtitle 2">
            <a:extLst>
              <a:ext uri="{FF2B5EF4-FFF2-40B4-BE49-F238E27FC236}">
                <a16:creationId xmlns:a16="http://schemas.microsoft.com/office/drawing/2014/main" id="{1865DC54-5595-458F-BD12-F2FD73D34D3B}"/>
              </a:ext>
            </a:extLst>
          </p:cNvPr>
          <p:cNvSpPr txBox="1">
            <a:spLocks/>
          </p:cNvSpPr>
          <p:nvPr/>
        </p:nvSpPr>
        <p:spPr>
          <a:xfrm>
            <a:off x="5408107" y="4131683"/>
            <a:ext cx="2294198" cy="2265223"/>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2800" b="1" dirty="0" err="1">
                <a:solidFill>
                  <a:srgbClr val="3A9FBC"/>
                </a:solidFill>
                <a:latin typeface="Sassoon Penpals" panose="02000400000000000000" pitchFamily="50" charset="0"/>
                <a:cs typeface="Chalkboard"/>
              </a:rPr>
              <a:t>Mrs</a:t>
            </a:r>
            <a:r>
              <a:rPr lang="en-US" sz="2800" b="1" dirty="0">
                <a:solidFill>
                  <a:srgbClr val="3A9FBC"/>
                </a:solidFill>
                <a:latin typeface="Sassoon Penpals" panose="02000400000000000000" pitchFamily="50" charset="0"/>
                <a:cs typeface="Chalkboard"/>
              </a:rPr>
              <a:t> Hunt</a:t>
            </a:r>
          </a:p>
          <a:p>
            <a:r>
              <a:rPr lang="en-US" sz="2000" dirty="0">
                <a:solidFill>
                  <a:srgbClr val="3A9FBC"/>
                </a:solidFill>
                <a:latin typeface="Sassoon Penpals" panose="02000400000000000000" pitchFamily="50" charset="0"/>
                <a:cs typeface="Chalkboard"/>
              </a:rPr>
              <a:t>Supports every afternoon</a:t>
            </a:r>
            <a:endParaRPr lang="en-US" sz="1800" dirty="0">
              <a:solidFill>
                <a:srgbClr val="3A9FBC"/>
              </a:solidFill>
              <a:latin typeface="Sassoon Penpals" panose="02000400000000000000" pitchFamily="50" charset="0"/>
              <a:cs typeface="Chalkboard"/>
            </a:endParaRPr>
          </a:p>
        </p:txBody>
      </p:sp>
    </p:spTree>
    <p:extLst>
      <p:ext uri="{BB962C8B-B14F-4D97-AF65-F5344CB8AC3E}">
        <p14:creationId xmlns:p14="http://schemas.microsoft.com/office/powerpoint/2010/main" val="10997643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C:\Users\Grolta\Desktop\bunting frames 2013\frame2 - Copy (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386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Subtitle 2"/>
          <p:cNvSpPr txBox="1">
            <a:spLocks/>
          </p:cNvSpPr>
          <p:nvPr/>
        </p:nvSpPr>
        <p:spPr>
          <a:xfrm>
            <a:off x="5305506" y="1902121"/>
            <a:ext cx="3105785" cy="2442526"/>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endParaRPr lang="en-US" sz="2500" dirty="0">
              <a:solidFill>
                <a:srgbClr val="660066"/>
              </a:solidFill>
              <a:latin typeface="Chalkboard"/>
              <a:cs typeface="Chalkboard"/>
            </a:endParaRPr>
          </a:p>
        </p:txBody>
      </p:sp>
      <p:sp>
        <p:nvSpPr>
          <p:cNvPr id="11" name="Subtitle 2"/>
          <p:cNvSpPr txBox="1">
            <a:spLocks/>
          </p:cNvSpPr>
          <p:nvPr/>
        </p:nvSpPr>
        <p:spPr>
          <a:xfrm>
            <a:off x="605878" y="3737641"/>
            <a:ext cx="2142616" cy="1094778"/>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2000" dirty="0">
                <a:solidFill>
                  <a:schemeClr val="accent1"/>
                </a:solidFill>
                <a:latin typeface="Sassoon Penpals" panose="02000400000000000000" pitchFamily="50" charset="0"/>
                <a:cs typeface="Chalkboard"/>
              </a:rPr>
              <a:t>Mrs Oakes</a:t>
            </a:r>
          </a:p>
          <a:p>
            <a:r>
              <a:rPr lang="en-US" sz="2000" dirty="0">
                <a:solidFill>
                  <a:schemeClr val="accent1"/>
                </a:solidFill>
                <a:latin typeface="Sassoon Penpals" panose="02000400000000000000" pitchFamily="50" charset="0"/>
                <a:cs typeface="Chalkboard"/>
              </a:rPr>
              <a:t>Headteacher</a:t>
            </a:r>
          </a:p>
          <a:p>
            <a:endParaRPr lang="en-US" sz="2500" dirty="0">
              <a:solidFill>
                <a:srgbClr val="660066"/>
              </a:solidFill>
              <a:latin typeface="Chalkboard"/>
              <a:cs typeface="Chalkboard"/>
            </a:endParaRPr>
          </a:p>
        </p:txBody>
      </p:sp>
      <p:sp>
        <p:nvSpPr>
          <p:cNvPr id="9" name="Subtitle 2"/>
          <p:cNvSpPr txBox="1">
            <a:spLocks/>
          </p:cNvSpPr>
          <p:nvPr/>
        </p:nvSpPr>
        <p:spPr>
          <a:xfrm>
            <a:off x="4504369" y="3737232"/>
            <a:ext cx="1479544" cy="1058500"/>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2000" dirty="0">
                <a:solidFill>
                  <a:schemeClr val="accent1"/>
                </a:solidFill>
                <a:latin typeface="Sassoon Penpals" panose="02000400000000000000" pitchFamily="50" charset="0"/>
                <a:cs typeface="Chalkboard"/>
              </a:rPr>
              <a:t>Mrs Thompson</a:t>
            </a:r>
          </a:p>
          <a:p>
            <a:r>
              <a:rPr lang="en-US" sz="2000" dirty="0">
                <a:solidFill>
                  <a:schemeClr val="accent1"/>
                </a:solidFill>
                <a:latin typeface="Sassoon Penpals" panose="02000400000000000000" pitchFamily="50" charset="0"/>
                <a:cs typeface="Chalkboard"/>
              </a:rPr>
              <a:t>SENCO</a:t>
            </a:r>
          </a:p>
        </p:txBody>
      </p:sp>
      <p:sp>
        <p:nvSpPr>
          <p:cNvPr id="8" name="Subtitle 2">
            <a:extLst>
              <a:ext uri="{FF2B5EF4-FFF2-40B4-BE49-F238E27FC236}">
                <a16:creationId xmlns:a16="http://schemas.microsoft.com/office/drawing/2014/main" id="{78BB84F8-2075-9F45-B321-3C64A72B68FC}"/>
              </a:ext>
            </a:extLst>
          </p:cNvPr>
          <p:cNvSpPr txBox="1">
            <a:spLocks/>
          </p:cNvSpPr>
          <p:nvPr/>
        </p:nvSpPr>
        <p:spPr>
          <a:xfrm>
            <a:off x="2493516" y="3737641"/>
            <a:ext cx="1959428" cy="1058501"/>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2000" dirty="0" err="1">
                <a:solidFill>
                  <a:schemeClr val="accent1"/>
                </a:solidFill>
                <a:latin typeface="Sassoon Penpals" panose="02000400000000000000" pitchFamily="50" charset="0"/>
                <a:cs typeface="Chalkboard"/>
              </a:rPr>
              <a:t>Mr</a:t>
            </a:r>
            <a:r>
              <a:rPr lang="en-US" sz="2000" dirty="0">
                <a:solidFill>
                  <a:schemeClr val="accent1"/>
                </a:solidFill>
                <a:latin typeface="Sassoon Penpals" panose="02000400000000000000" pitchFamily="50" charset="0"/>
                <a:cs typeface="Chalkboard"/>
              </a:rPr>
              <a:t> Yeo</a:t>
            </a:r>
          </a:p>
          <a:p>
            <a:r>
              <a:rPr lang="en-US" sz="2000" dirty="0">
                <a:solidFill>
                  <a:schemeClr val="accent1"/>
                </a:solidFill>
                <a:latin typeface="Sassoon Penpals" panose="02000400000000000000" pitchFamily="50" charset="0"/>
                <a:cs typeface="Chalkboard"/>
              </a:rPr>
              <a:t>Deputy Headteacher</a:t>
            </a:r>
          </a:p>
        </p:txBody>
      </p:sp>
      <p:sp>
        <p:nvSpPr>
          <p:cNvPr id="16" name="Subtitle 2">
            <a:extLst>
              <a:ext uri="{FF2B5EF4-FFF2-40B4-BE49-F238E27FC236}">
                <a16:creationId xmlns:a16="http://schemas.microsoft.com/office/drawing/2014/main" id="{65E2825E-ABED-4551-9762-B8C4B8584DE6}"/>
              </a:ext>
            </a:extLst>
          </p:cNvPr>
          <p:cNvSpPr txBox="1">
            <a:spLocks/>
          </p:cNvSpPr>
          <p:nvPr/>
        </p:nvSpPr>
        <p:spPr>
          <a:xfrm>
            <a:off x="6292887" y="3737232"/>
            <a:ext cx="1479544" cy="1058500"/>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2000" b="1" dirty="0" err="1">
                <a:solidFill>
                  <a:schemeClr val="accent1"/>
                </a:solidFill>
                <a:latin typeface="Sassoon Penpals" panose="02000400000000000000" pitchFamily="50" charset="0"/>
                <a:cs typeface="Chalkboard"/>
              </a:rPr>
              <a:t>Mrs</a:t>
            </a:r>
            <a:r>
              <a:rPr lang="en-US" sz="2000" b="1" dirty="0">
                <a:solidFill>
                  <a:schemeClr val="accent1"/>
                </a:solidFill>
                <a:latin typeface="Sassoon Penpals" panose="02000400000000000000" pitchFamily="50" charset="0"/>
                <a:cs typeface="Chalkboard"/>
              </a:rPr>
              <a:t> Webb</a:t>
            </a:r>
          </a:p>
          <a:p>
            <a:r>
              <a:rPr lang="en-US" sz="2000" b="1" dirty="0">
                <a:solidFill>
                  <a:schemeClr val="accent1"/>
                </a:solidFill>
                <a:latin typeface="Sassoon Penpals" panose="02000400000000000000" pitchFamily="50" charset="0"/>
                <a:cs typeface="Chalkboard"/>
              </a:rPr>
              <a:t>ELSA </a:t>
            </a:r>
          </a:p>
        </p:txBody>
      </p:sp>
      <p:pic>
        <p:nvPicPr>
          <p:cNvPr id="6" name="Picture 5">
            <a:extLst>
              <a:ext uri="{FF2B5EF4-FFF2-40B4-BE49-F238E27FC236}">
                <a16:creationId xmlns:a16="http://schemas.microsoft.com/office/drawing/2014/main" id="{25CD3FF8-625D-4E19-80C0-77902AB7A294}"/>
              </a:ext>
            </a:extLst>
          </p:cNvPr>
          <p:cNvPicPr>
            <a:picLocks noChangeAspect="1"/>
          </p:cNvPicPr>
          <p:nvPr/>
        </p:nvPicPr>
        <p:blipFill>
          <a:blip r:embed="rId4"/>
          <a:stretch>
            <a:fillRect/>
          </a:stretch>
        </p:blipFill>
        <p:spPr>
          <a:xfrm>
            <a:off x="4504369" y="2014195"/>
            <a:ext cx="1365498" cy="1515192"/>
          </a:xfrm>
          <a:prstGeom prst="rect">
            <a:avLst/>
          </a:prstGeom>
        </p:spPr>
      </p:pic>
      <p:pic>
        <p:nvPicPr>
          <p:cNvPr id="18" name="Picture 17">
            <a:extLst>
              <a:ext uri="{FF2B5EF4-FFF2-40B4-BE49-F238E27FC236}">
                <a16:creationId xmlns:a16="http://schemas.microsoft.com/office/drawing/2014/main" id="{2BEC3F3C-2618-4AF7-ADD1-397661451E01}"/>
              </a:ext>
            </a:extLst>
          </p:cNvPr>
          <p:cNvPicPr>
            <a:picLocks noChangeAspect="1"/>
          </p:cNvPicPr>
          <p:nvPr/>
        </p:nvPicPr>
        <p:blipFill>
          <a:blip r:embed="rId5"/>
          <a:stretch>
            <a:fillRect/>
          </a:stretch>
        </p:blipFill>
        <p:spPr>
          <a:xfrm>
            <a:off x="2740508" y="2069648"/>
            <a:ext cx="1365498" cy="1524365"/>
          </a:xfrm>
          <a:prstGeom prst="rect">
            <a:avLst/>
          </a:prstGeom>
        </p:spPr>
      </p:pic>
      <p:pic>
        <p:nvPicPr>
          <p:cNvPr id="20" name="Picture 19">
            <a:extLst>
              <a:ext uri="{FF2B5EF4-FFF2-40B4-BE49-F238E27FC236}">
                <a16:creationId xmlns:a16="http://schemas.microsoft.com/office/drawing/2014/main" id="{64079E3B-3F5E-44D0-950E-5F356E833132}"/>
              </a:ext>
            </a:extLst>
          </p:cNvPr>
          <p:cNvPicPr>
            <a:picLocks noChangeAspect="1"/>
          </p:cNvPicPr>
          <p:nvPr/>
        </p:nvPicPr>
        <p:blipFill>
          <a:blip r:embed="rId6"/>
          <a:stretch>
            <a:fillRect/>
          </a:stretch>
        </p:blipFill>
        <p:spPr>
          <a:xfrm>
            <a:off x="999474" y="2002409"/>
            <a:ext cx="1342671" cy="1580070"/>
          </a:xfrm>
          <a:prstGeom prst="rect">
            <a:avLst/>
          </a:prstGeom>
        </p:spPr>
      </p:pic>
      <p:sp>
        <p:nvSpPr>
          <p:cNvPr id="2" name="Rectangle 1">
            <a:extLst>
              <a:ext uri="{FF2B5EF4-FFF2-40B4-BE49-F238E27FC236}">
                <a16:creationId xmlns:a16="http://schemas.microsoft.com/office/drawing/2014/main" id="{652B1FE6-FA2D-616C-38DD-1D614B55C350}"/>
              </a:ext>
            </a:extLst>
          </p:cNvPr>
          <p:cNvSpPr/>
          <p:nvPr/>
        </p:nvSpPr>
        <p:spPr>
          <a:xfrm>
            <a:off x="2638184" y="4740331"/>
            <a:ext cx="3629520"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latin typeface="Sassoon Penpals" panose="02000400000000000000" pitchFamily="50" charset="0"/>
              </a:rPr>
              <a:t>Other Key Staff</a:t>
            </a:r>
          </a:p>
        </p:txBody>
      </p:sp>
    </p:spTree>
    <p:extLst>
      <p:ext uri="{BB962C8B-B14F-4D97-AF65-F5344CB8AC3E}">
        <p14:creationId xmlns:p14="http://schemas.microsoft.com/office/powerpoint/2010/main" val="1614764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C:\Users\Grolta\Desktop\bunting frames 2013\frame2 - Copy (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386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Subtitle 2"/>
          <p:cNvSpPr txBox="1">
            <a:spLocks/>
          </p:cNvSpPr>
          <p:nvPr/>
        </p:nvSpPr>
        <p:spPr>
          <a:xfrm>
            <a:off x="5305506" y="1902121"/>
            <a:ext cx="3105785" cy="2442526"/>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endParaRPr lang="en-US" sz="2500" dirty="0">
              <a:solidFill>
                <a:srgbClr val="660066"/>
              </a:solidFill>
              <a:latin typeface="Chalkboard"/>
              <a:cs typeface="Chalkboard"/>
            </a:endParaRPr>
          </a:p>
        </p:txBody>
      </p:sp>
      <p:sp>
        <p:nvSpPr>
          <p:cNvPr id="2" name="TextBox 1">
            <a:extLst>
              <a:ext uri="{FF2B5EF4-FFF2-40B4-BE49-F238E27FC236}">
                <a16:creationId xmlns:a16="http://schemas.microsoft.com/office/drawing/2014/main" id="{1F603B28-CDF1-49F7-9020-3253F2DEE77E}"/>
              </a:ext>
            </a:extLst>
          </p:cNvPr>
          <p:cNvSpPr txBox="1"/>
          <p:nvPr/>
        </p:nvSpPr>
        <p:spPr>
          <a:xfrm>
            <a:off x="1383631" y="3123384"/>
            <a:ext cx="6821905" cy="2523768"/>
          </a:xfrm>
          <a:prstGeom prst="rect">
            <a:avLst/>
          </a:prstGeom>
          <a:noFill/>
        </p:spPr>
        <p:txBody>
          <a:bodyPr wrap="square" rtlCol="0">
            <a:spAutoFit/>
          </a:bodyPr>
          <a:lstStyle/>
          <a:p>
            <a:r>
              <a:rPr lang="en-GB" sz="2800" dirty="0">
                <a:solidFill>
                  <a:schemeClr val="accent1"/>
                </a:solidFill>
                <a:latin typeface="Sassoon Penpals" panose="02000400000000000000" pitchFamily="50" charset="0"/>
              </a:rPr>
              <a:t>Designated Safeguarding Lead – Mrs Oakes</a:t>
            </a:r>
          </a:p>
          <a:p>
            <a:r>
              <a:rPr lang="en-GB" sz="2800" dirty="0">
                <a:solidFill>
                  <a:schemeClr val="accent1"/>
                </a:solidFill>
                <a:latin typeface="Sassoon Penpals" panose="02000400000000000000" pitchFamily="50" charset="0"/>
              </a:rPr>
              <a:t>Deputy Designated Safeguarding Lead- Mr Yeo</a:t>
            </a:r>
          </a:p>
          <a:p>
            <a:r>
              <a:rPr lang="en-GB" sz="2800" dirty="0">
                <a:solidFill>
                  <a:schemeClr val="accent1"/>
                </a:solidFill>
                <a:latin typeface="Sassoon Penpals" panose="02000400000000000000" pitchFamily="50" charset="0"/>
              </a:rPr>
              <a:t>Safeguarding Governor – Mrs Esther Webb</a:t>
            </a:r>
          </a:p>
          <a:p>
            <a:r>
              <a:rPr lang="en-GB" sz="2800" dirty="0">
                <a:solidFill>
                  <a:schemeClr val="accent1"/>
                </a:solidFill>
                <a:latin typeface="Sassoon Penpals" panose="02000400000000000000" pitchFamily="50" charset="0"/>
              </a:rPr>
              <a:t>Chair of Governors – Mr John Williams</a:t>
            </a:r>
          </a:p>
          <a:p>
            <a:r>
              <a:rPr lang="en-GB" sz="2800" dirty="0">
                <a:solidFill>
                  <a:schemeClr val="accent1"/>
                </a:solidFill>
                <a:latin typeface="Sassoon Penpals" panose="02000400000000000000" pitchFamily="50" charset="0"/>
              </a:rPr>
              <a:t>Child Mental Health Leads – Mrs Thompson and Mr Yeo</a:t>
            </a:r>
          </a:p>
          <a:p>
            <a:endParaRPr lang="en-GB" dirty="0"/>
          </a:p>
        </p:txBody>
      </p:sp>
      <p:sp>
        <p:nvSpPr>
          <p:cNvPr id="3" name="Rectangle 2">
            <a:extLst>
              <a:ext uri="{FF2B5EF4-FFF2-40B4-BE49-F238E27FC236}">
                <a16:creationId xmlns:a16="http://schemas.microsoft.com/office/drawing/2014/main" id="{5D4AB352-897F-139F-829E-17E44F77DE01}"/>
              </a:ext>
            </a:extLst>
          </p:cNvPr>
          <p:cNvSpPr/>
          <p:nvPr/>
        </p:nvSpPr>
        <p:spPr>
          <a:xfrm>
            <a:off x="1834712" y="1875885"/>
            <a:ext cx="5474576" cy="1107996"/>
          </a:xfrm>
          <a:prstGeom prst="rect">
            <a:avLst/>
          </a:prstGeom>
          <a:noFill/>
        </p:spPr>
        <p:txBody>
          <a:bodyPr wrap="none" lIns="91440" tIns="45720" rIns="91440" bIns="45720">
            <a:spAutoFit/>
          </a:bodyPr>
          <a:lstStyle/>
          <a:p>
            <a:pPr algn="ctr"/>
            <a:r>
              <a:rPr lang="en-US" sz="6600" b="0" cap="none" spc="0" dirty="0">
                <a:ln w="0"/>
                <a:solidFill>
                  <a:srgbClr val="002060"/>
                </a:solidFill>
                <a:effectLst>
                  <a:outerShdw blurRad="38100" dist="19050" dir="2700000" algn="tl" rotWithShape="0">
                    <a:schemeClr val="dk1">
                      <a:alpha val="40000"/>
                    </a:schemeClr>
                  </a:outerShdw>
                </a:effectLst>
                <a:latin typeface="Sassoon Penpals" panose="02000400000000000000" pitchFamily="50" charset="0"/>
              </a:rPr>
              <a:t>Safeguarding Team</a:t>
            </a:r>
          </a:p>
        </p:txBody>
      </p:sp>
    </p:spTree>
    <p:extLst>
      <p:ext uri="{BB962C8B-B14F-4D97-AF65-F5344CB8AC3E}">
        <p14:creationId xmlns:p14="http://schemas.microsoft.com/office/powerpoint/2010/main" val="21352759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5" descr="C:\Users\Grolta\Desktop\bunting frames 2013\frame5 - Copy (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812" y="0"/>
            <a:ext cx="9155612"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Rectangle 3"/>
          <p:cNvSpPr txBox="1">
            <a:spLocks noChangeArrowheads="1"/>
          </p:cNvSpPr>
          <p:nvPr/>
        </p:nvSpPr>
        <p:spPr>
          <a:xfrm>
            <a:off x="846665" y="1589314"/>
            <a:ext cx="7543800" cy="4076817"/>
          </a:xfrm>
          <a:prstGeom prst="rect">
            <a:avLst/>
          </a:prstGeom>
        </p:spPr>
        <p:txBody>
          <a:bodyPr vert="horz" lIns="91440" tIns="45720" rIns="91440" bIns="45720" rtlCol="0">
            <a:normAutofit/>
          </a:bodyPr>
          <a:lstStyle/>
          <a:p>
            <a:pPr marL="342900" lvl="0" indent="-342900" defTabSz="914400">
              <a:spcBef>
                <a:spcPct val="20000"/>
              </a:spcBef>
              <a:buFont typeface="Arial" panose="020B0604020202020204" pitchFamily="34" charset="0"/>
              <a:buChar char="•"/>
              <a:defRPr/>
            </a:pPr>
            <a:r>
              <a:rPr lang="en-US" sz="2400" b="1" dirty="0">
                <a:solidFill>
                  <a:srgbClr val="002060"/>
                </a:solidFill>
                <a:latin typeface="Sassoon Penpals" panose="02000400000000000000" pitchFamily="50" charset="0"/>
                <a:cs typeface="Chalkboard"/>
              </a:rPr>
              <a:t>Daily phonics and spelling</a:t>
            </a:r>
          </a:p>
          <a:p>
            <a:pPr marL="342900" lvl="0" indent="-342900" defTabSz="914400">
              <a:spcBef>
                <a:spcPct val="20000"/>
              </a:spcBef>
              <a:buFont typeface="Arial" panose="020B0604020202020204" pitchFamily="34" charset="0"/>
              <a:buChar char="•"/>
              <a:defRPr/>
            </a:pPr>
            <a:r>
              <a:rPr lang="en-US" sz="2400" b="1" dirty="0">
                <a:solidFill>
                  <a:srgbClr val="002060"/>
                </a:solidFill>
                <a:latin typeface="Sassoon Penpals" panose="02000400000000000000" pitchFamily="50" charset="0"/>
                <a:cs typeface="Chalkboard"/>
              </a:rPr>
              <a:t>Reading practise 3x weekly</a:t>
            </a:r>
          </a:p>
          <a:p>
            <a:pPr marL="342900" lvl="0" indent="-342900" defTabSz="914400">
              <a:spcBef>
                <a:spcPct val="20000"/>
              </a:spcBef>
              <a:buFont typeface="Arial" panose="020B0604020202020204" pitchFamily="34" charset="0"/>
              <a:buChar char="•"/>
              <a:defRPr/>
            </a:pPr>
            <a:r>
              <a:rPr lang="en-US" sz="2400" b="1" dirty="0">
                <a:solidFill>
                  <a:srgbClr val="002060"/>
                </a:solidFill>
                <a:latin typeface="Sassoon Penpals" panose="02000400000000000000" pitchFamily="50" charset="0"/>
                <a:cs typeface="Chalkboard"/>
              </a:rPr>
              <a:t>Daily literacy and mathematics sessions</a:t>
            </a:r>
          </a:p>
          <a:p>
            <a:pPr marL="342900" lvl="0" indent="-342900" defTabSz="914400">
              <a:spcBef>
                <a:spcPct val="20000"/>
              </a:spcBef>
              <a:buFont typeface="Arial" panose="020B0604020202020204" pitchFamily="34" charset="0"/>
              <a:buChar char="•"/>
              <a:defRPr/>
            </a:pPr>
            <a:r>
              <a:rPr lang="en-US" sz="2400" b="1" dirty="0">
                <a:solidFill>
                  <a:srgbClr val="002060"/>
                </a:solidFill>
                <a:latin typeface="Sassoon Penpals" panose="02000400000000000000" pitchFamily="50" charset="0"/>
                <a:cs typeface="Chalkboard"/>
              </a:rPr>
              <a:t>Range of curriculum subjects in the afternoon linked to the topic</a:t>
            </a:r>
          </a:p>
          <a:p>
            <a:pPr marL="342900" lvl="0" indent="-342900" defTabSz="914400">
              <a:spcBef>
                <a:spcPct val="20000"/>
              </a:spcBef>
              <a:buFont typeface="Arial" panose="020B0604020202020204" pitchFamily="34" charset="0"/>
              <a:buChar char="•"/>
              <a:defRPr/>
            </a:pPr>
            <a:r>
              <a:rPr lang="en-US" sz="2400" b="1" dirty="0">
                <a:solidFill>
                  <a:srgbClr val="002060"/>
                </a:solidFill>
                <a:latin typeface="Sassoon Penpals" panose="02000400000000000000" pitchFamily="50" charset="0"/>
                <a:cs typeface="Chalkboard"/>
              </a:rPr>
              <a:t>PE 2x weekly – Mondays and Fridays this term</a:t>
            </a:r>
          </a:p>
          <a:p>
            <a:pPr marL="342900" indent="-342900" defTabSz="914400">
              <a:spcBef>
                <a:spcPct val="20000"/>
              </a:spcBef>
              <a:buFont typeface="Arial" panose="020B0604020202020204" pitchFamily="34" charset="0"/>
              <a:buChar char="•"/>
              <a:defRPr/>
            </a:pPr>
            <a:r>
              <a:rPr lang="en-US" sz="2400" b="1" dirty="0">
                <a:solidFill>
                  <a:srgbClr val="002060"/>
                </a:solidFill>
                <a:latin typeface="Sassoon Penpals" panose="02000400000000000000" pitchFamily="50" charset="0"/>
                <a:cs typeface="Chalkboard"/>
              </a:rPr>
              <a:t>Morning playtime will take place at 10.20am</a:t>
            </a:r>
          </a:p>
          <a:p>
            <a:pPr marL="342900" lvl="0" indent="-342900" defTabSz="914400">
              <a:spcBef>
                <a:spcPct val="20000"/>
              </a:spcBef>
              <a:buFont typeface="Arial" panose="020B0604020202020204" pitchFamily="34" charset="0"/>
              <a:buChar char="•"/>
              <a:defRPr/>
            </a:pPr>
            <a:r>
              <a:rPr lang="en-US" sz="2400" b="1" dirty="0">
                <a:solidFill>
                  <a:srgbClr val="002060"/>
                </a:solidFill>
                <a:latin typeface="Sassoon Penpals" panose="02000400000000000000" pitchFamily="50" charset="0"/>
                <a:cs typeface="Chalkboard"/>
              </a:rPr>
              <a:t>Lunchtime will take place at 12pm. The children will play outside until 12.30pm and then eat lunch in the hall until 1pm</a:t>
            </a:r>
          </a:p>
          <a:p>
            <a:pPr lvl="4" defTabSz="914400">
              <a:spcBef>
                <a:spcPct val="20000"/>
              </a:spcBef>
              <a:defRPr/>
            </a:pPr>
            <a:endParaRPr kumimoji="0" lang="en-US" sz="3000" b="0" i="0" u="none" strike="noStrike" kern="1200" cap="none" spc="0" normalizeH="0" baseline="0" noProof="0" dirty="0">
              <a:ln>
                <a:noFill/>
              </a:ln>
              <a:solidFill>
                <a:srgbClr val="AA191A"/>
              </a:solidFill>
              <a:effectLst/>
              <a:uLnTx/>
              <a:uFillTx/>
              <a:latin typeface="Chalkboard"/>
              <a:cs typeface="Chalkboard"/>
            </a:endParaRPr>
          </a:p>
        </p:txBody>
      </p:sp>
      <p:sp>
        <p:nvSpPr>
          <p:cNvPr id="2" name="Rectangle 1">
            <a:extLst>
              <a:ext uri="{FF2B5EF4-FFF2-40B4-BE49-F238E27FC236}">
                <a16:creationId xmlns:a16="http://schemas.microsoft.com/office/drawing/2014/main" id="{605FB8A1-E1C0-9704-6F44-77ACFDA3C74F}"/>
              </a:ext>
            </a:extLst>
          </p:cNvPr>
          <p:cNvSpPr/>
          <p:nvPr/>
        </p:nvSpPr>
        <p:spPr>
          <a:xfrm>
            <a:off x="2960099" y="767889"/>
            <a:ext cx="3316934" cy="923330"/>
          </a:xfrm>
          <a:prstGeom prst="rect">
            <a:avLst/>
          </a:prstGeom>
          <a:noFill/>
        </p:spPr>
        <p:txBody>
          <a:bodyPr wrap="none" lIns="91440" tIns="45720" rIns="91440" bIns="45720">
            <a:spAutoFit/>
          </a:bodyPr>
          <a:lstStyle/>
          <a:p>
            <a:pPr algn="ctr"/>
            <a:r>
              <a:rPr lang="en-US" sz="5400" b="0" cap="none" spc="0" dirty="0">
                <a:ln w="0"/>
                <a:solidFill>
                  <a:srgbClr val="002060"/>
                </a:solidFill>
                <a:effectLst>
                  <a:outerShdw blurRad="38100" dist="19050" dir="2700000" algn="tl" rotWithShape="0">
                    <a:schemeClr val="dk1">
                      <a:alpha val="40000"/>
                    </a:schemeClr>
                  </a:outerShdw>
                </a:effectLst>
                <a:latin typeface="Sassoon Penpals" panose="02000400000000000000" pitchFamily="50" charset="0"/>
              </a:rPr>
              <a:t>Daily routines</a:t>
            </a:r>
          </a:p>
        </p:txBody>
      </p:sp>
    </p:spTree>
    <p:extLst>
      <p:ext uri="{BB962C8B-B14F-4D97-AF65-F5344CB8AC3E}">
        <p14:creationId xmlns:p14="http://schemas.microsoft.com/office/powerpoint/2010/main" val="9603330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5" descr="C:\Users\Grolta\Desktop\bunting frames 2013\frame5 - Copy (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06" y="110067"/>
            <a:ext cx="9155612"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Title 11"/>
          <p:cNvSpPr txBox="1">
            <a:spLocks/>
          </p:cNvSpPr>
          <p:nvPr/>
        </p:nvSpPr>
        <p:spPr>
          <a:xfrm>
            <a:off x="685800" y="679228"/>
            <a:ext cx="7772400" cy="845638"/>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4800" b="1" i="0" u="none" strike="noStrike" kern="1200" cap="none" spc="0" normalizeH="0" baseline="0" noProof="0" dirty="0">
              <a:ln w="17780" cmpd="sng">
                <a:solidFill>
                  <a:srgbClr val="FFFFFF"/>
                </a:solidFill>
                <a:prstDash val="solid"/>
                <a:miter lim="800000"/>
              </a:ln>
              <a:solidFill>
                <a:srgbClr val="FFC000"/>
              </a:solidFill>
              <a:effectLst>
                <a:outerShdw blurRad="50800" algn="tl" rotWithShape="0">
                  <a:srgbClr val="000000"/>
                </a:outerShdw>
              </a:effectLst>
              <a:uLnTx/>
              <a:uFillTx/>
              <a:latin typeface="Sassoon Penpals" panose="02000400000000000000" pitchFamily="50" charset="0"/>
              <a:ea typeface="+mj-ea"/>
              <a:cs typeface="Chalkboard"/>
            </a:endParaRPr>
          </a:p>
        </p:txBody>
      </p:sp>
      <p:sp>
        <p:nvSpPr>
          <p:cNvPr id="4" name="Rectangle 3"/>
          <p:cNvSpPr txBox="1">
            <a:spLocks noChangeArrowheads="1"/>
          </p:cNvSpPr>
          <p:nvPr/>
        </p:nvSpPr>
        <p:spPr>
          <a:xfrm>
            <a:off x="846665" y="1684866"/>
            <a:ext cx="7493002" cy="4109787"/>
          </a:xfrm>
          <a:prstGeom prst="rect">
            <a:avLst/>
          </a:prstGeom>
        </p:spPr>
        <p:txBody>
          <a:bodyPr vert="horz" lIns="91440" tIns="45720" rIns="91440" bIns="45720" rtlCol="0">
            <a:normAutofit/>
          </a:bodyPr>
          <a:lstStyle/>
          <a:p>
            <a:pPr marR="0" lvl="0" defTabSz="914400" rtl="0" eaLnBrk="1" fontAlgn="auto" latinLnBrk="0" hangingPunct="1">
              <a:lnSpc>
                <a:spcPct val="100000"/>
              </a:lnSpc>
              <a:spcBef>
                <a:spcPct val="20000"/>
              </a:spcBef>
              <a:spcAft>
                <a:spcPts val="0"/>
              </a:spcAft>
              <a:buClrTx/>
              <a:buSzTx/>
              <a:tabLst/>
              <a:defRPr/>
            </a:pPr>
            <a:endParaRPr kumimoji="0" lang="en-US" sz="3200" i="0" u="none" strike="noStrike" kern="1200" cap="none" spc="0" normalizeH="0" baseline="0" noProof="0" dirty="0">
              <a:ln>
                <a:noFill/>
              </a:ln>
              <a:solidFill>
                <a:srgbClr val="3366FF"/>
              </a:solidFill>
              <a:effectLst/>
              <a:uLnTx/>
              <a:uFillTx/>
              <a:latin typeface="KG Primary Penmanship" pitchFamily="2" charset="0"/>
            </a:endParaRPr>
          </a:p>
        </p:txBody>
      </p:sp>
      <p:sp>
        <p:nvSpPr>
          <p:cNvPr id="2" name="Rectangle 1"/>
          <p:cNvSpPr/>
          <p:nvPr/>
        </p:nvSpPr>
        <p:spPr>
          <a:xfrm>
            <a:off x="846665" y="1374893"/>
            <a:ext cx="7493002" cy="5878532"/>
          </a:xfrm>
          <a:prstGeom prst="rect">
            <a:avLst/>
          </a:prstGeom>
        </p:spPr>
        <p:txBody>
          <a:bodyPr wrap="square">
            <a:spAutoFit/>
          </a:bodyPr>
          <a:lstStyle/>
          <a:p>
            <a:pPr marL="285750" indent="-285750">
              <a:buFont typeface="Arial" panose="020B0604020202020204" pitchFamily="34" charset="0"/>
              <a:buChar char="•"/>
            </a:pPr>
            <a:r>
              <a:rPr lang="en-GB" sz="2000" dirty="0">
                <a:solidFill>
                  <a:srgbClr val="002060"/>
                </a:solidFill>
                <a:latin typeface="Sassoon Penpals" panose="02000400000000000000" pitchFamily="50" charset="0"/>
                <a:cs typeface="Chalkboard"/>
              </a:rPr>
              <a:t>In Year 2 we move onto the Little Wandle spelling programme. </a:t>
            </a:r>
          </a:p>
          <a:p>
            <a:pPr marL="285750" indent="-285750">
              <a:buFont typeface="Arial" panose="020B0604020202020204" pitchFamily="34" charset="0"/>
              <a:buChar char="•"/>
            </a:pPr>
            <a:r>
              <a:rPr lang="en-GB" sz="2000" dirty="0">
                <a:solidFill>
                  <a:srgbClr val="002060"/>
                </a:solidFill>
                <a:latin typeface="Sassoon Penpals" panose="02000400000000000000" pitchFamily="50" charset="0"/>
                <a:cs typeface="Chalkboard"/>
              </a:rPr>
              <a:t>This term the children will recap the Phase 5 sounds that they learnt in Year 1 and practise word and sentence reading and spelling.</a:t>
            </a:r>
          </a:p>
          <a:p>
            <a:pPr marL="285750" indent="-285750">
              <a:buFont typeface="Arial" panose="020B0604020202020204" pitchFamily="34" charset="0"/>
              <a:buChar char="•"/>
            </a:pPr>
            <a:r>
              <a:rPr lang="en-GB" sz="2000" dirty="0">
                <a:solidFill>
                  <a:srgbClr val="002060"/>
                </a:solidFill>
                <a:latin typeface="Sassoon Penpals" panose="02000400000000000000" pitchFamily="50" charset="0"/>
                <a:cs typeface="Chalkboard"/>
              </a:rPr>
              <a:t>For children that have not secured phase 5 they will work in a small group to do this before moving on to spelling.</a:t>
            </a:r>
          </a:p>
          <a:p>
            <a:pPr marL="285750" indent="-285750">
              <a:buFont typeface="Arial" panose="020B0604020202020204" pitchFamily="34" charset="0"/>
              <a:buChar char="•"/>
            </a:pPr>
            <a:r>
              <a:rPr lang="en-GB" sz="2000" dirty="0">
                <a:solidFill>
                  <a:srgbClr val="002060"/>
                </a:solidFill>
                <a:latin typeface="Sassoon Penpals" panose="02000400000000000000" pitchFamily="50" charset="0"/>
                <a:cs typeface="Chalkboard"/>
              </a:rPr>
              <a:t>The lessons follow a similar structure every day with a review lesson each Friday.</a:t>
            </a:r>
          </a:p>
          <a:p>
            <a:pPr marL="285750" indent="-285750">
              <a:buFont typeface="Arial" panose="020B0604020202020204" pitchFamily="34" charset="0"/>
              <a:buChar char="•"/>
            </a:pPr>
            <a:r>
              <a:rPr lang="en-GB" sz="2000" dirty="0">
                <a:solidFill>
                  <a:srgbClr val="002060"/>
                </a:solidFill>
                <a:latin typeface="Sassoon Penpals" panose="02000400000000000000" pitchFamily="50" charset="0"/>
                <a:cs typeface="Chalkboard"/>
              </a:rPr>
              <a:t>The skills are also practised throughout the day in reading and writing lessons.</a:t>
            </a:r>
          </a:p>
          <a:p>
            <a:pPr marL="285750" indent="-285750">
              <a:buFont typeface="Arial" panose="020B0604020202020204" pitchFamily="34" charset="0"/>
              <a:buChar char="•"/>
            </a:pPr>
            <a:r>
              <a:rPr lang="en-GB" sz="2000" dirty="0">
                <a:solidFill>
                  <a:srgbClr val="002060"/>
                </a:solidFill>
                <a:latin typeface="Sassoon Penpals" panose="02000400000000000000" pitchFamily="50" charset="0"/>
                <a:cs typeface="Chalkboard"/>
              </a:rPr>
              <a:t>Children are regularly assessed and any gaps are filled during the afternoon by Mrs Hunt.</a:t>
            </a:r>
          </a:p>
          <a:p>
            <a:pPr marL="285750" indent="-285750">
              <a:buFont typeface="Arial" panose="020B0604020202020204" pitchFamily="34" charset="0"/>
              <a:buChar char="•"/>
            </a:pPr>
            <a:r>
              <a:rPr lang="en-GB" sz="2000" dirty="0">
                <a:solidFill>
                  <a:srgbClr val="002060"/>
                </a:solidFill>
                <a:latin typeface="Sassoon Penpals" panose="02000400000000000000" pitchFamily="50" charset="0"/>
                <a:cs typeface="Chalkboard"/>
              </a:rPr>
              <a:t>More information can be found on the school or Little Wandle website. There are lots of videos to help with pronunciation and suggestions of ways to support your child.</a:t>
            </a:r>
          </a:p>
          <a:p>
            <a:endParaRPr lang="en-GB" sz="1500" dirty="0">
              <a:solidFill>
                <a:srgbClr val="002060"/>
              </a:solidFill>
              <a:latin typeface="Sassoon Penpals" panose="02000400000000000000" pitchFamily="50" charset="0"/>
              <a:cs typeface="Chalkboard"/>
            </a:endParaRPr>
          </a:p>
          <a:p>
            <a:pPr marL="285750" indent="-285750">
              <a:buFont typeface="Arial" panose="020B0604020202020204" pitchFamily="34" charset="0"/>
              <a:buChar char="•"/>
            </a:pPr>
            <a:endParaRPr lang="en-GB" sz="1500" dirty="0">
              <a:solidFill>
                <a:srgbClr val="0070C0"/>
              </a:solidFill>
              <a:latin typeface="Sassoon Penpals" panose="02000400000000000000" pitchFamily="50" charset="0"/>
              <a:cs typeface="Chalkboard"/>
            </a:endParaRPr>
          </a:p>
          <a:p>
            <a:pPr marL="285750" indent="-285750">
              <a:buFont typeface="Arial" panose="020B0604020202020204" pitchFamily="34" charset="0"/>
              <a:buChar char="•"/>
            </a:pPr>
            <a:endParaRPr lang="en-GB" sz="1500" dirty="0">
              <a:solidFill>
                <a:srgbClr val="0070C0"/>
              </a:solidFill>
              <a:latin typeface="Sassoon Penpals" panose="02000400000000000000" pitchFamily="50" charset="0"/>
              <a:cs typeface="Chalkboard"/>
            </a:endParaRPr>
          </a:p>
          <a:p>
            <a:pPr marL="285750" indent="-285750">
              <a:buFont typeface="Arial" panose="020B0604020202020204" pitchFamily="34" charset="0"/>
              <a:buChar char="•"/>
            </a:pPr>
            <a:endParaRPr lang="en-GB" sz="1500" dirty="0">
              <a:solidFill>
                <a:srgbClr val="0070C0"/>
              </a:solidFill>
              <a:latin typeface="Sassoon Penpals" panose="02000400000000000000" pitchFamily="50" charset="0"/>
              <a:cs typeface="Chalkboard"/>
            </a:endParaRPr>
          </a:p>
          <a:p>
            <a:pPr marL="285750" indent="-285750">
              <a:buFont typeface="Arial" panose="020B0604020202020204" pitchFamily="34" charset="0"/>
              <a:buChar char="•"/>
            </a:pPr>
            <a:endParaRPr lang="en-GB" sz="1500" dirty="0">
              <a:solidFill>
                <a:srgbClr val="0070C0"/>
              </a:solidFill>
              <a:latin typeface="Sassoon Penpals" panose="02000400000000000000" pitchFamily="50" charset="0"/>
              <a:cs typeface="Chalkboard"/>
            </a:endParaRPr>
          </a:p>
          <a:p>
            <a:pPr marL="285750" indent="-285750">
              <a:buFont typeface="Arial" panose="020B0604020202020204" pitchFamily="34" charset="0"/>
              <a:buChar char="•"/>
            </a:pPr>
            <a:endParaRPr lang="en-GB" sz="1500" dirty="0">
              <a:solidFill>
                <a:srgbClr val="0070C0"/>
              </a:solidFill>
              <a:latin typeface="Sassoon Penpals" panose="02000400000000000000" pitchFamily="50" charset="0"/>
              <a:cs typeface="Chalkboard"/>
            </a:endParaRPr>
          </a:p>
          <a:p>
            <a:pPr marL="285750" indent="-285750">
              <a:buFont typeface="Arial" panose="020B0604020202020204" pitchFamily="34" charset="0"/>
              <a:buChar char="•"/>
            </a:pPr>
            <a:endParaRPr lang="en-GB" sz="1500" dirty="0">
              <a:solidFill>
                <a:srgbClr val="0070C0"/>
              </a:solidFill>
              <a:latin typeface="Sassoon Penpals" panose="02000400000000000000" pitchFamily="50" charset="0"/>
              <a:cs typeface="Chalkboard"/>
            </a:endParaRPr>
          </a:p>
          <a:p>
            <a:pPr marL="285750" indent="-285750">
              <a:buFont typeface="Arial" panose="020B0604020202020204" pitchFamily="34" charset="0"/>
              <a:buChar char="•"/>
            </a:pPr>
            <a:endParaRPr lang="en-GB" sz="1500" dirty="0">
              <a:solidFill>
                <a:srgbClr val="0070C0"/>
              </a:solidFill>
              <a:latin typeface="Sassoon Penpals" panose="02000400000000000000" pitchFamily="50" charset="0"/>
              <a:cs typeface="Chalkboard"/>
            </a:endParaRPr>
          </a:p>
          <a:p>
            <a:pPr lvl="2"/>
            <a:endParaRPr lang="en-GB" sz="1600" dirty="0">
              <a:solidFill>
                <a:srgbClr val="3366FF"/>
              </a:solidFill>
              <a:latin typeface="Chalkboard"/>
              <a:cs typeface="Chalkboard"/>
            </a:endParaRPr>
          </a:p>
        </p:txBody>
      </p:sp>
      <p:sp>
        <p:nvSpPr>
          <p:cNvPr id="8" name="Rectangle 7">
            <a:extLst>
              <a:ext uri="{FF2B5EF4-FFF2-40B4-BE49-F238E27FC236}">
                <a16:creationId xmlns:a16="http://schemas.microsoft.com/office/drawing/2014/main" id="{63B6C853-CC53-6477-5129-735B4BCB5142}"/>
              </a:ext>
            </a:extLst>
          </p:cNvPr>
          <p:cNvSpPr/>
          <p:nvPr/>
        </p:nvSpPr>
        <p:spPr>
          <a:xfrm>
            <a:off x="2505513" y="679229"/>
            <a:ext cx="3980577" cy="769441"/>
          </a:xfrm>
          <a:prstGeom prst="rect">
            <a:avLst/>
          </a:prstGeom>
          <a:noFill/>
        </p:spPr>
        <p:txBody>
          <a:bodyPr wrap="none" lIns="91440" tIns="45720" rIns="91440" bIns="45720">
            <a:spAutoFit/>
          </a:bodyPr>
          <a:lstStyle/>
          <a:p>
            <a:pPr algn="ctr"/>
            <a:r>
              <a:rPr lang="en-US" sz="4400" dirty="0">
                <a:ln w="0"/>
                <a:solidFill>
                  <a:srgbClr val="002060"/>
                </a:solidFill>
                <a:effectLst>
                  <a:outerShdw blurRad="38100" dist="19050" dir="2700000" algn="tl" rotWithShape="0">
                    <a:schemeClr val="dk1">
                      <a:alpha val="40000"/>
                    </a:schemeClr>
                  </a:outerShdw>
                </a:effectLst>
                <a:latin typeface="Sassoon Penpals" panose="02000400000000000000" pitchFamily="50" charset="0"/>
              </a:rPr>
              <a:t>Phonics and Spelling</a:t>
            </a:r>
            <a:endParaRPr lang="en-US" sz="4400" b="0" cap="none" spc="0" dirty="0">
              <a:ln w="0"/>
              <a:solidFill>
                <a:srgbClr val="002060"/>
              </a:solidFill>
              <a:effectLst>
                <a:outerShdw blurRad="38100" dist="19050" dir="2700000" algn="tl" rotWithShape="0">
                  <a:schemeClr val="dk1">
                    <a:alpha val="40000"/>
                  </a:schemeClr>
                </a:outerShdw>
              </a:effectLst>
              <a:latin typeface="Sassoon Penpals" panose="02000400000000000000" pitchFamily="50" charset="0"/>
            </a:endParaRPr>
          </a:p>
        </p:txBody>
      </p:sp>
    </p:spTree>
    <p:extLst>
      <p:ext uri="{BB962C8B-B14F-4D97-AF65-F5344CB8AC3E}">
        <p14:creationId xmlns:p14="http://schemas.microsoft.com/office/powerpoint/2010/main" val="11062885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5" descr="C:\Users\Grolta\Desktop\bunting frames 2013\frame5 - Copy (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55612"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Rectangle 3"/>
          <p:cNvSpPr txBox="1">
            <a:spLocks noChangeArrowheads="1"/>
          </p:cNvSpPr>
          <p:nvPr/>
        </p:nvSpPr>
        <p:spPr>
          <a:xfrm>
            <a:off x="846665" y="1684866"/>
            <a:ext cx="7493002" cy="4109787"/>
          </a:xfrm>
          <a:prstGeom prst="rect">
            <a:avLst/>
          </a:prstGeom>
        </p:spPr>
        <p:txBody>
          <a:bodyPr vert="horz" lIns="91440" tIns="45720" rIns="91440" bIns="45720" rtlCol="0">
            <a:normAutofit/>
          </a:bodyPr>
          <a:lstStyle/>
          <a:p>
            <a:pPr marR="0" lvl="0" defTabSz="914400" rtl="0" eaLnBrk="1" fontAlgn="auto" latinLnBrk="0" hangingPunct="1">
              <a:lnSpc>
                <a:spcPct val="100000"/>
              </a:lnSpc>
              <a:spcBef>
                <a:spcPct val="20000"/>
              </a:spcBef>
              <a:spcAft>
                <a:spcPts val="0"/>
              </a:spcAft>
              <a:buClrTx/>
              <a:buSzTx/>
              <a:tabLst/>
              <a:defRPr/>
            </a:pPr>
            <a:endParaRPr kumimoji="0" lang="en-US" sz="3200" i="0" u="none" strike="noStrike" kern="1200" cap="none" spc="0" normalizeH="0" baseline="0" noProof="0" dirty="0">
              <a:ln>
                <a:noFill/>
              </a:ln>
              <a:solidFill>
                <a:srgbClr val="3366FF"/>
              </a:solidFill>
              <a:effectLst/>
              <a:uLnTx/>
              <a:uFillTx/>
              <a:latin typeface="KG Primary Penmanship" pitchFamily="2" charset="0"/>
            </a:endParaRPr>
          </a:p>
        </p:txBody>
      </p:sp>
      <p:sp>
        <p:nvSpPr>
          <p:cNvPr id="2" name="Rectangle 1"/>
          <p:cNvSpPr/>
          <p:nvPr/>
        </p:nvSpPr>
        <p:spPr>
          <a:xfrm>
            <a:off x="846665" y="1374893"/>
            <a:ext cx="7493002" cy="4093428"/>
          </a:xfrm>
          <a:prstGeom prst="rect">
            <a:avLst/>
          </a:prstGeom>
        </p:spPr>
        <p:txBody>
          <a:bodyPr wrap="square">
            <a:spAutoFit/>
          </a:bodyPr>
          <a:lstStyle/>
          <a:p>
            <a:pPr marL="342900" indent="-342900">
              <a:buFont typeface="Arial" panose="020B0604020202020204" pitchFamily="34" charset="0"/>
              <a:buChar char="•"/>
            </a:pPr>
            <a:r>
              <a:rPr lang="en-GB" sz="2000" dirty="0">
                <a:solidFill>
                  <a:srgbClr val="002060"/>
                </a:solidFill>
                <a:latin typeface="Sassoon Penpals" panose="02000400000000000000" pitchFamily="50" charset="0"/>
                <a:cs typeface="Chalkboard"/>
              </a:rPr>
              <a:t>Your child will take part in a reading practise session three times a week.</a:t>
            </a:r>
          </a:p>
          <a:p>
            <a:pPr marL="342900" indent="-342900">
              <a:buFont typeface="Arial" panose="020B0604020202020204" pitchFamily="34" charset="0"/>
              <a:buChar char="•"/>
            </a:pPr>
            <a:r>
              <a:rPr lang="en-GB" sz="2000" dirty="0">
                <a:solidFill>
                  <a:srgbClr val="002060"/>
                </a:solidFill>
                <a:latin typeface="Sassoon Penpals" panose="02000400000000000000" pitchFamily="50" charset="0"/>
                <a:cs typeface="Chalkboard"/>
              </a:rPr>
              <a:t>These small group sessions will have a different focus each day – decoding, prosody and comprehension.</a:t>
            </a:r>
          </a:p>
          <a:p>
            <a:pPr marL="342900" indent="-342900">
              <a:buFont typeface="Arial" panose="020B0604020202020204" pitchFamily="34" charset="0"/>
              <a:buChar char="•"/>
            </a:pPr>
            <a:r>
              <a:rPr lang="en-GB" sz="2000" dirty="0">
                <a:solidFill>
                  <a:srgbClr val="002060"/>
                </a:solidFill>
                <a:latin typeface="Sassoon Penpals" panose="02000400000000000000" pitchFamily="50" charset="0"/>
                <a:cs typeface="Chalkboard"/>
              </a:rPr>
              <a:t>Your child will bring the book home that they have been reading in class on a Thursday.</a:t>
            </a:r>
          </a:p>
          <a:p>
            <a:pPr marL="342900" indent="-342900">
              <a:buFont typeface="Arial" panose="020B0604020202020204" pitchFamily="34" charset="0"/>
              <a:buChar char="•"/>
            </a:pPr>
            <a:r>
              <a:rPr lang="en-GB" sz="2000" dirty="0">
                <a:solidFill>
                  <a:srgbClr val="002060"/>
                </a:solidFill>
                <a:latin typeface="Sassoon Penpals" panose="02000400000000000000" pitchFamily="50" charset="0"/>
                <a:cs typeface="Chalkboard"/>
              </a:rPr>
              <a:t>The emphasis is on reading fluency – being able to read most words without having to pause and sound them out.</a:t>
            </a:r>
          </a:p>
          <a:p>
            <a:pPr marL="342900" indent="-342900">
              <a:buFont typeface="Arial" panose="020B0604020202020204" pitchFamily="34" charset="0"/>
              <a:buChar char="•"/>
            </a:pPr>
            <a:r>
              <a:rPr lang="en-GB" sz="2000" dirty="0">
                <a:solidFill>
                  <a:srgbClr val="002060"/>
                </a:solidFill>
                <a:latin typeface="Sassoon Penpals" panose="02000400000000000000" pitchFamily="50" charset="0"/>
                <a:cs typeface="Chalkboard"/>
              </a:rPr>
              <a:t>Books are very closely matched to what is being taught in class and your child’s ability to read fluently.  You may find that your child appears to have easier books but please help them to practise at home to be able to recognise the words on sight.</a:t>
            </a:r>
          </a:p>
          <a:p>
            <a:pPr marL="1257300" lvl="2" indent="-342900">
              <a:buFont typeface="Arial" panose="020B0604020202020204" pitchFamily="34" charset="0"/>
              <a:buChar char="•"/>
            </a:pPr>
            <a:r>
              <a:rPr lang="en-GB" sz="2000" dirty="0">
                <a:solidFill>
                  <a:srgbClr val="002060"/>
                </a:solidFill>
                <a:latin typeface="Sassoon Penpals" panose="02000400000000000000" pitchFamily="50" charset="0"/>
                <a:cs typeface="Chalkboard"/>
              </a:rPr>
              <a:t>Your child will also choose a ‘home sharing book’ from the library each week which has a blue sticker.  These are for you to share and enjoy together.</a:t>
            </a:r>
          </a:p>
        </p:txBody>
      </p:sp>
      <p:sp>
        <p:nvSpPr>
          <p:cNvPr id="5" name="Rectangle 4">
            <a:extLst>
              <a:ext uri="{FF2B5EF4-FFF2-40B4-BE49-F238E27FC236}">
                <a16:creationId xmlns:a16="http://schemas.microsoft.com/office/drawing/2014/main" id="{BC080332-2A5E-FECE-B5F1-FD14F8EB1CCD}"/>
              </a:ext>
            </a:extLst>
          </p:cNvPr>
          <p:cNvSpPr/>
          <p:nvPr/>
        </p:nvSpPr>
        <p:spPr>
          <a:xfrm>
            <a:off x="3503380" y="679229"/>
            <a:ext cx="1984839" cy="923330"/>
          </a:xfrm>
          <a:prstGeom prst="rect">
            <a:avLst/>
          </a:prstGeom>
          <a:noFill/>
        </p:spPr>
        <p:txBody>
          <a:bodyPr wrap="none" lIns="91440" tIns="45720" rIns="91440" bIns="45720">
            <a:spAutoFit/>
          </a:bodyPr>
          <a:lstStyle/>
          <a:p>
            <a:pPr algn="ctr"/>
            <a:r>
              <a:rPr lang="en-US" sz="5400" dirty="0">
                <a:ln w="0"/>
                <a:solidFill>
                  <a:srgbClr val="002060"/>
                </a:solidFill>
                <a:effectLst>
                  <a:outerShdw blurRad="38100" dist="19050" dir="2700000" algn="tl" rotWithShape="0">
                    <a:schemeClr val="dk1">
                      <a:alpha val="40000"/>
                    </a:schemeClr>
                  </a:outerShdw>
                </a:effectLst>
                <a:latin typeface="Sassoon Penpals" panose="02000400000000000000" pitchFamily="50" charset="0"/>
              </a:rPr>
              <a:t>Reading</a:t>
            </a:r>
            <a:endParaRPr lang="en-US" sz="5400" b="0" cap="none" spc="0" dirty="0">
              <a:ln w="0"/>
              <a:solidFill>
                <a:srgbClr val="002060"/>
              </a:solidFill>
              <a:effectLst>
                <a:outerShdw blurRad="38100" dist="19050" dir="2700000" algn="tl" rotWithShape="0">
                  <a:schemeClr val="dk1">
                    <a:alpha val="40000"/>
                  </a:schemeClr>
                </a:outerShdw>
              </a:effectLst>
              <a:latin typeface="Sassoon Penpals" panose="02000400000000000000" pitchFamily="50" charset="0"/>
            </a:endParaRPr>
          </a:p>
        </p:txBody>
      </p:sp>
    </p:spTree>
    <p:extLst>
      <p:ext uri="{BB962C8B-B14F-4D97-AF65-F5344CB8AC3E}">
        <p14:creationId xmlns:p14="http://schemas.microsoft.com/office/powerpoint/2010/main" val="37086117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5" descr="C:\Users\Grolta\Desktop\bunting frames 2013\frame5 - Copy (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12" y="0"/>
            <a:ext cx="9155612"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Rectangle 3"/>
          <p:cNvSpPr txBox="1">
            <a:spLocks noChangeArrowheads="1"/>
          </p:cNvSpPr>
          <p:nvPr/>
        </p:nvSpPr>
        <p:spPr>
          <a:xfrm>
            <a:off x="846665" y="1538111"/>
            <a:ext cx="7543800" cy="3959578"/>
          </a:xfrm>
          <a:prstGeom prst="rect">
            <a:avLst/>
          </a:prstGeom>
        </p:spPr>
        <p:txBody>
          <a:bodyPr vert="horz" lIns="91440" tIns="45720" rIns="91440" bIns="45720" rtlCol="0">
            <a:normAutofit fontScale="85000" lnSpcReduction="20000"/>
          </a:bodyPr>
          <a:lstStyle/>
          <a:p>
            <a:pPr lvl="0" defTabSz="914400">
              <a:spcBef>
                <a:spcPct val="20000"/>
              </a:spcBef>
              <a:defRPr/>
            </a:pPr>
            <a:r>
              <a:rPr lang="en-US" sz="3100" b="1" dirty="0">
                <a:solidFill>
                  <a:srgbClr val="AA191A"/>
                </a:solidFill>
                <a:latin typeface="Sassoon Penpals" panose="02000400000000000000" pitchFamily="50" charset="0"/>
                <a:cs typeface="Chalkboard"/>
              </a:rPr>
              <a:t>Topics:</a:t>
            </a:r>
          </a:p>
          <a:p>
            <a:pPr marL="457200" lvl="0" indent="-457200" defTabSz="914400">
              <a:spcBef>
                <a:spcPct val="20000"/>
              </a:spcBef>
              <a:buFont typeface="Arial"/>
              <a:buChar char="•"/>
              <a:defRPr/>
            </a:pPr>
            <a:r>
              <a:rPr lang="en-US" sz="3100" dirty="0">
                <a:solidFill>
                  <a:srgbClr val="AA191A"/>
                </a:solidFill>
                <a:latin typeface="Sassoon Penpals" panose="02000400000000000000" pitchFamily="50" charset="0"/>
                <a:cs typeface="Chalkboard"/>
              </a:rPr>
              <a:t>Term 1 – Saving the World by Lunchtime</a:t>
            </a:r>
          </a:p>
          <a:p>
            <a:pPr marL="457200" lvl="0" indent="-457200" defTabSz="914400">
              <a:spcBef>
                <a:spcPct val="20000"/>
              </a:spcBef>
              <a:buFont typeface="Arial"/>
              <a:buChar char="•"/>
              <a:defRPr/>
            </a:pPr>
            <a:r>
              <a:rPr lang="en-US" sz="3100" dirty="0">
                <a:solidFill>
                  <a:srgbClr val="AA191A"/>
                </a:solidFill>
                <a:latin typeface="Sassoon Penpals" panose="02000400000000000000" pitchFamily="50" charset="0"/>
                <a:cs typeface="Chalkboard"/>
              </a:rPr>
              <a:t>Term 2 – Welcome to the Toy Shop</a:t>
            </a:r>
          </a:p>
          <a:p>
            <a:pPr marL="457200" lvl="0" indent="-457200" defTabSz="914400">
              <a:spcBef>
                <a:spcPct val="20000"/>
              </a:spcBef>
              <a:buFont typeface="Arial"/>
              <a:buChar char="•"/>
              <a:defRPr/>
            </a:pPr>
            <a:r>
              <a:rPr lang="en-US" sz="3100" dirty="0">
                <a:solidFill>
                  <a:srgbClr val="AA191A"/>
                </a:solidFill>
                <a:latin typeface="Sassoon Penpals" panose="02000400000000000000" pitchFamily="50" charset="0"/>
                <a:cs typeface="Chalkboard"/>
              </a:rPr>
              <a:t>Term 3 – London’s calling</a:t>
            </a:r>
          </a:p>
          <a:p>
            <a:pPr marL="457200" lvl="0" indent="-457200" defTabSz="914400">
              <a:spcBef>
                <a:spcPct val="20000"/>
              </a:spcBef>
              <a:buFont typeface="Arial"/>
              <a:buChar char="•"/>
              <a:defRPr/>
            </a:pPr>
            <a:r>
              <a:rPr lang="en-US" sz="3100" dirty="0">
                <a:solidFill>
                  <a:srgbClr val="AA191A"/>
                </a:solidFill>
                <a:latin typeface="Sassoon Penpals" panose="02000400000000000000" pitchFamily="50" charset="0"/>
                <a:cs typeface="Chalkboard"/>
              </a:rPr>
              <a:t>Term 4 – London’s Burning!</a:t>
            </a:r>
          </a:p>
          <a:p>
            <a:pPr marL="457200" lvl="0" indent="-457200" defTabSz="914400">
              <a:spcBef>
                <a:spcPct val="20000"/>
              </a:spcBef>
              <a:buFont typeface="Arial"/>
              <a:buChar char="•"/>
              <a:defRPr/>
            </a:pPr>
            <a:r>
              <a:rPr lang="en-US" sz="3100" dirty="0">
                <a:solidFill>
                  <a:srgbClr val="AA191A"/>
                </a:solidFill>
                <a:latin typeface="Sassoon Penpals" panose="02000400000000000000" pitchFamily="50" charset="0"/>
                <a:cs typeface="Chalkboard"/>
              </a:rPr>
              <a:t>Term 5 – A Place in the Sun</a:t>
            </a:r>
          </a:p>
          <a:p>
            <a:pPr marL="457200" lvl="0" indent="-457200" defTabSz="914400">
              <a:spcBef>
                <a:spcPct val="20000"/>
              </a:spcBef>
              <a:buFont typeface="Arial"/>
              <a:buChar char="•"/>
              <a:defRPr/>
            </a:pPr>
            <a:r>
              <a:rPr lang="en-US" sz="3100" dirty="0">
                <a:solidFill>
                  <a:srgbClr val="AA191A"/>
                </a:solidFill>
                <a:latin typeface="Sassoon Penpals" panose="02000400000000000000" pitchFamily="50" charset="0"/>
                <a:cs typeface="Chalkboard"/>
              </a:rPr>
              <a:t>Term 6 – Passport Around the World</a:t>
            </a:r>
          </a:p>
          <a:p>
            <a:pPr lvl="0" defTabSz="914400">
              <a:spcBef>
                <a:spcPct val="20000"/>
              </a:spcBef>
              <a:defRPr/>
            </a:pPr>
            <a:endParaRPr lang="en-US" sz="3100" dirty="0">
              <a:solidFill>
                <a:srgbClr val="AA191A"/>
              </a:solidFill>
              <a:latin typeface="Sassoon Penpals" panose="02000400000000000000" pitchFamily="50" charset="0"/>
              <a:cs typeface="Chalkboard"/>
            </a:endParaRPr>
          </a:p>
          <a:p>
            <a:pPr marR="0" lvl="0" algn="ctr" defTabSz="914400" rtl="0" eaLnBrk="1" fontAlgn="auto" latinLnBrk="0" hangingPunct="1">
              <a:lnSpc>
                <a:spcPct val="100000"/>
              </a:lnSpc>
              <a:spcBef>
                <a:spcPct val="20000"/>
              </a:spcBef>
              <a:spcAft>
                <a:spcPts val="0"/>
              </a:spcAft>
              <a:buClrTx/>
              <a:buSzTx/>
              <a:tabLst/>
              <a:defRPr/>
            </a:pPr>
            <a:r>
              <a:rPr lang="en-US" sz="3100" b="1" dirty="0">
                <a:solidFill>
                  <a:srgbClr val="AA191A"/>
                </a:solidFill>
                <a:latin typeface="Sassoon Penpals" panose="02000400000000000000" pitchFamily="50" charset="0"/>
                <a:cs typeface="Chalkboard"/>
              </a:rPr>
              <a:t>          Trips: Walk into town, Fire of London theatre group visit, Bristol Zoo Project trip (term 5)</a:t>
            </a:r>
            <a:endParaRPr lang="en-US" sz="2000" baseline="0" dirty="0">
              <a:solidFill>
                <a:srgbClr val="AA191A"/>
              </a:solidFill>
              <a:latin typeface="Chalkboard"/>
              <a:cs typeface="Chalkboard"/>
            </a:endParaRPr>
          </a:p>
          <a:p>
            <a:pPr marL="2286000" lvl="4" indent="-457200" defTabSz="914400">
              <a:spcBef>
                <a:spcPct val="20000"/>
              </a:spcBef>
              <a:buFont typeface="Arial"/>
              <a:buChar char="•"/>
              <a:defRPr/>
            </a:pPr>
            <a:endParaRPr kumimoji="0" lang="en-US" sz="3000" b="0" i="0" u="none" strike="noStrike" kern="1200" cap="none" spc="0" normalizeH="0" baseline="0" noProof="0" dirty="0">
              <a:ln>
                <a:noFill/>
              </a:ln>
              <a:solidFill>
                <a:srgbClr val="AA191A"/>
              </a:solidFill>
              <a:effectLst/>
              <a:uLnTx/>
              <a:uFillTx/>
              <a:latin typeface="Chalkboard"/>
              <a:cs typeface="Chalkboard"/>
            </a:endParaRPr>
          </a:p>
        </p:txBody>
      </p:sp>
      <p:sp>
        <p:nvSpPr>
          <p:cNvPr id="2" name="Rectangle 1">
            <a:extLst>
              <a:ext uri="{FF2B5EF4-FFF2-40B4-BE49-F238E27FC236}">
                <a16:creationId xmlns:a16="http://schemas.microsoft.com/office/drawing/2014/main" id="{2F6970DE-CFFC-7B15-FD47-DA9265EAFD8A}"/>
              </a:ext>
            </a:extLst>
          </p:cNvPr>
          <p:cNvSpPr/>
          <p:nvPr/>
        </p:nvSpPr>
        <p:spPr>
          <a:xfrm>
            <a:off x="3119939" y="767889"/>
            <a:ext cx="3709670" cy="923330"/>
          </a:xfrm>
          <a:prstGeom prst="rect">
            <a:avLst/>
          </a:prstGeom>
          <a:noFill/>
        </p:spPr>
        <p:txBody>
          <a:bodyPr wrap="none" lIns="91440" tIns="45720" rIns="91440" bIns="45720">
            <a:spAutoFit/>
          </a:bodyPr>
          <a:lstStyle/>
          <a:p>
            <a:pPr algn="ctr"/>
            <a:r>
              <a:rPr lang="en-US" sz="5400" b="0" cap="none" spc="0" dirty="0">
                <a:ln w="0"/>
                <a:solidFill>
                  <a:srgbClr val="FFC000"/>
                </a:solidFill>
                <a:effectLst>
                  <a:outerShdw blurRad="38100" dist="19050" dir="2700000" algn="tl" rotWithShape="0">
                    <a:schemeClr val="dk1">
                      <a:alpha val="40000"/>
                    </a:schemeClr>
                  </a:outerShdw>
                </a:effectLst>
                <a:latin typeface="Sassoon Penpals" panose="02000400000000000000" pitchFamily="50" charset="0"/>
              </a:rPr>
              <a:t>Topics this year</a:t>
            </a:r>
          </a:p>
        </p:txBody>
      </p:sp>
    </p:spTree>
    <p:extLst>
      <p:ext uri="{BB962C8B-B14F-4D97-AF65-F5344CB8AC3E}">
        <p14:creationId xmlns:p14="http://schemas.microsoft.com/office/powerpoint/2010/main" val="6645526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5" descr="C:\Users\Grolta\Desktop\bunting frames 2013\frame5 - Copy (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55612"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Rectangle 3"/>
          <p:cNvSpPr txBox="1">
            <a:spLocks noChangeArrowheads="1"/>
          </p:cNvSpPr>
          <p:nvPr/>
        </p:nvSpPr>
        <p:spPr>
          <a:xfrm>
            <a:off x="846665" y="1684866"/>
            <a:ext cx="7493002" cy="4109787"/>
          </a:xfrm>
          <a:prstGeom prst="rect">
            <a:avLst/>
          </a:prstGeom>
        </p:spPr>
        <p:txBody>
          <a:bodyPr vert="horz" lIns="91440" tIns="45720" rIns="91440" bIns="45720" rtlCol="0">
            <a:normAutofit/>
          </a:bodyPr>
          <a:lstStyle/>
          <a:p>
            <a:pPr marR="0" lvl="0" defTabSz="914400" rtl="0" eaLnBrk="1" fontAlgn="auto" latinLnBrk="0" hangingPunct="1">
              <a:lnSpc>
                <a:spcPct val="100000"/>
              </a:lnSpc>
              <a:spcBef>
                <a:spcPct val="20000"/>
              </a:spcBef>
              <a:spcAft>
                <a:spcPts val="0"/>
              </a:spcAft>
              <a:buClrTx/>
              <a:buSzTx/>
              <a:tabLst/>
              <a:defRPr/>
            </a:pPr>
            <a:endParaRPr kumimoji="0" lang="en-US" sz="3200" i="0" u="none" strike="noStrike" kern="1200" cap="none" spc="0" normalizeH="0" baseline="0" noProof="0" dirty="0">
              <a:ln>
                <a:noFill/>
              </a:ln>
              <a:solidFill>
                <a:srgbClr val="3366FF"/>
              </a:solidFill>
              <a:effectLst/>
              <a:uLnTx/>
              <a:uFillTx/>
              <a:latin typeface="KG Primary Penmanship" pitchFamily="2" charset="0"/>
            </a:endParaRPr>
          </a:p>
        </p:txBody>
      </p:sp>
      <p:sp>
        <p:nvSpPr>
          <p:cNvPr id="2" name="Rectangle 1"/>
          <p:cNvSpPr/>
          <p:nvPr/>
        </p:nvSpPr>
        <p:spPr>
          <a:xfrm>
            <a:off x="846665" y="1374893"/>
            <a:ext cx="7493002" cy="4462760"/>
          </a:xfrm>
          <a:prstGeom prst="rect">
            <a:avLst/>
          </a:prstGeom>
        </p:spPr>
        <p:txBody>
          <a:bodyPr wrap="square">
            <a:spAutoFit/>
          </a:bodyPr>
          <a:lstStyle/>
          <a:p>
            <a:r>
              <a:rPr lang="en-GB" sz="2000" dirty="0">
                <a:solidFill>
                  <a:srgbClr val="002060"/>
                </a:solidFill>
                <a:latin typeface="Sassoon Penpals" panose="02000400000000000000" pitchFamily="50" charset="0"/>
                <a:cs typeface="Chalkboard"/>
              </a:rPr>
              <a:t>Each week pupils:</a:t>
            </a:r>
          </a:p>
          <a:p>
            <a:pPr marL="285750" indent="-285750">
              <a:buFont typeface="Arial"/>
              <a:buChar char="•"/>
            </a:pPr>
            <a:r>
              <a:rPr lang="en-GB" sz="2000" dirty="0">
                <a:solidFill>
                  <a:srgbClr val="002060"/>
                </a:solidFill>
                <a:latin typeface="Sassoon Penpals" panose="02000400000000000000" pitchFamily="50" charset="0"/>
                <a:cs typeface="Chalkboard"/>
              </a:rPr>
              <a:t>will be expected to read on at least 3 occasions;</a:t>
            </a:r>
          </a:p>
          <a:p>
            <a:pPr marL="285750" indent="-285750">
              <a:buFont typeface="Arial"/>
              <a:buChar char="•"/>
            </a:pPr>
            <a:r>
              <a:rPr lang="en-GB" sz="2000" dirty="0">
                <a:solidFill>
                  <a:srgbClr val="002060"/>
                </a:solidFill>
                <a:latin typeface="Sassoon Penpals" panose="02000400000000000000" pitchFamily="50" charset="0"/>
                <a:cs typeface="Chalkboard"/>
              </a:rPr>
              <a:t>will be given a spelling, grammar or reading comprehension activity;</a:t>
            </a:r>
          </a:p>
          <a:p>
            <a:pPr marL="285750" indent="-285750">
              <a:buFont typeface="Arial"/>
              <a:buChar char="•"/>
            </a:pPr>
            <a:r>
              <a:rPr lang="en-GB" sz="2000" dirty="0">
                <a:solidFill>
                  <a:srgbClr val="002060"/>
                </a:solidFill>
                <a:latin typeface="Sassoon Penpals" panose="02000400000000000000" pitchFamily="50" charset="0"/>
                <a:cs typeface="Chalkboard"/>
              </a:rPr>
              <a:t>will be given a maths task that is linked to the learning going on in the class that week.</a:t>
            </a:r>
          </a:p>
          <a:p>
            <a:endParaRPr lang="en-GB" sz="1000" dirty="0">
              <a:solidFill>
                <a:srgbClr val="002060"/>
              </a:solidFill>
              <a:latin typeface="Sassoon Penpals" panose="02000400000000000000" pitchFamily="50" charset="0"/>
              <a:cs typeface="Chalkboard"/>
            </a:endParaRPr>
          </a:p>
          <a:p>
            <a:r>
              <a:rPr lang="en-GB" sz="2000" dirty="0">
                <a:solidFill>
                  <a:srgbClr val="002060"/>
                </a:solidFill>
                <a:latin typeface="Sassoon Penpals" panose="02000400000000000000" pitchFamily="50" charset="0"/>
                <a:cs typeface="Chalkboard"/>
              </a:rPr>
              <a:t>Homework will now all be given on one sheet at the beginning of the term with an activity for each week.</a:t>
            </a:r>
          </a:p>
          <a:p>
            <a:endParaRPr lang="en-GB" sz="900" dirty="0">
              <a:solidFill>
                <a:srgbClr val="002060"/>
              </a:solidFill>
              <a:latin typeface="Sassoon Penpals" panose="02000400000000000000" pitchFamily="50" charset="0"/>
              <a:cs typeface="Chalkboard"/>
            </a:endParaRPr>
          </a:p>
          <a:p>
            <a:r>
              <a:rPr lang="en-GB" sz="2000" dirty="0">
                <a:solidFill>
                  <a:srgbClr val="002060"/>
                </a:solidFill>
                <a:latin typeface="Sassoon Penpals" panose="02000400000000000000" pitchFamily="50" charset="0"/>
                <a:cs typeface="Chalkboard"/>
              </a:rPr>
              <a:t>In addition to this, each term, pupils will also have the opportunity to complete one piece of optional creative homework that is linked to their class topic.   This will be shared with the class at the end of the term. </a:t>
            </a:r>
          </a:p>
          <a:p>
            <a:endParaRPr lang="en-GB" sz="2000" dirty="0">
              <a:solidFill>
                <a:srgbClr val="002060"/>
              </a:solidFill>
              <a:latin typeface="Sassoon Penpals" panose="02000400000000000000" pitchFamily="50" charset="0"/>
              <a:cs typeface="Chalkboard"/>
            </a:endParaRPr>
          </a:p>
          <a:p>
            <a:r>
              <a:rPr lang="en-GB" sz="2000" dirty="0">
                <a:solidFill>
                  <a:srgbClr val="002060"/>
                </a:solidFill>
                <a:latin typeface="Sassoon Penpals" panose="02000400000000000000" pitchFamily="50" charset="0"/>
                <a:cs typeface="Chalkboard"/>
              </a:rPr>
              <a:t> </a:t>
            </a:r>
          </a:p>
          <a:p>
            <a:endParaRPr lang="en-GB" sz="1600" dirty="0">
              <a:solidFill>
                <a:srgbClr val="3366FF"/>
              </a:solidFill>
              <a:latin typeface="Chalkboard"/>
              <a:cs typeface="Chalkboard"/>
            </a:endParaRPr>
          </a:p>
        </p:txBody>
      </p:sp>
      <p:sp>
        <p:nvSpPr>
          <p:cNvPr id="6" name="TextBox 5"/>
          <p:cNvSpPr txBox="1"/>
          <p:nvPr/>
        </p:nvSpPr>
        <p:spPr>
          <a:xfrm>
            <a:off x="1975555" y="4905046"/>
            <a:ext cx="5676529" cy="707886"/>
          </a:xfrm>
          <a:prstGeom prst="rect">
            <a:avLst/>
          </a:prstGeom>
          <a:noFill/>
        </p:spPr>
        <p:txBody>
          <a:bodyPr wrap="square" rtlCol="0">
            <a:spAutoFit/>
          </a:bodyPr>
          <a:lstStyle/>
          <a:p>
            <a:r>
              <a:rPr lang="en-GB" sz="2000" b="1" dirty="0">
                <a:solidFill>
                  <a:srgbClr val="002060"/>
                </a:solidFill>
                <a:latin typeface="Sassoon Penpals" panose="02000400000000000000" pitchFamily="50" charset="0"/>
                <a:cs typeface="Chalkboard"/>
              </a:rPr>
              <a:t>Homework goes home on a Friday and should be brought in on a Wednesday.  </a:t>
            </a:r>
            <a:endParaRPr lang="en-US" sz="1600" b="1" dirty="0">
              <a:solidFill>
                <a:srgbClr val="002060"/>
              </a:solidFill>
            </a:endParaRPr>
          </a:p>
        </p:txBody>
      </p:sp>
      <p:sp>
        <p:nvSpPr>
          <p:cNvPr id="5" name="Rectangle 4">
            <a:extLst>
              <a:ext uri="{FF2B5EF4-FFF2-40B4-BE49-F238E27FC236}">
                <a16:creationId xmlns:a16="http://schemas.microsoft.com/office/drawing/2014/main" id="{7C2D579A-9CA0-EB2A-B5CD-3CFC0E017407}"/>
              </a:ext>
            </a:extLst>
          </p:cNvPr>
          <p:cNvSpPr/>
          <p:nvPr/>
        </p:nvSpPr>
        <p:spPr>
          <a:xfrm>
            <a:off x="2916680" y="679229"/>
            <a:ext cx="3158237" cy="1107996"/>
          </a:xfrm>
          <a:prstGeom prst="rect">
            <a:avLst/>
          </a:prstGeom>
          <a:noFill/>
        </p:spPr>
        <p:txBody>
          <a:bodyPr wrap="none" lIns="91440" tIns="45720" rIns="91440" bIns="45720">
            <a:spAutoFit/>
          </a:bodyPr>
          <a:lstStyle/>
          <a:p>
            <a:pPr algn="ctr"/>
            <a:r>
              <a:rPr lang="en-US" sz="6600" dirty="0">
                <a:ln w="0"/>
                <a:solidFill>
                  <a:srgbClr val="002060"/>
                </a:solidFill>
                <a:effectLst>
                  <a:outerShdw blurRad="38100" dist="19050" dir="2700000" algn="tl" rotWithShape="0">
                    <a:schemeClr val="dk1">
                      <a:alpha val="40000"/>
                    </a:schemeClr>
                  </a:outerShdw>
                </a:effectLst>
                <a:latin typeface="Sassoon Penpals" panose="02000400000000000000" pitchFamily="50" charset="0"/>
              </a:rPr>
              <a:t>Homework</a:t>
            </a:r>
            <a:endParaRPr lang="en-US" sz="6600" b="0" cap="none" spc="0" dirty="0">
              <a:ln w="0"/>
              <a:solidFill>
                <a:srgbClr val="002060"/>
              </a:solidFill>
              <a:effectLst>
                <a:outerShdw blurRad="38100" dist="19050" dir="2700000" algn="tl" rotWithShape="0">
                  <a:schemeClr val="dk1">
                    <a:alpha val="40000"/>
                  </a:schemeClr>
                </a:outerShdw>
              </a:effectLst>
              <a:latin typeface="Sassoon Penpals" panose="02000400000000000000" pitchFamily="50" charset="0"/>
            </a:endParaRPr>
          </a:p>
        </p:txBody>
      </p:sp>
    </p:spTree>
    <p:extLst>
      <p:ext uri="{BB962C8B-B14F-4D97-AF65-F5344CB8AC3E}">
        <p14:creationId xmlns:p14="http://schemas.microsoft.com/office/powerpoint/2010/main" val="20645811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217b128d-0e28-4692-9efa-191d7aad9510" xsi:nil="true"/>
    <lcf76f155ced4ddcb4097134ff3c332f xmlns="201e8db6-36ac-4e03-996c-876679c3008c">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5ABA9F84495CB41B2C4EE214EAC4EC8" ma:contentTypeVersion="13" ma:contentTypeDescription="Create a new document." ma:contentTypeScope="" ma:versionID="4bdf6f4ec8c688c087a9524b4704c616">
  <xsd:schema xmlns:xsd="http://www.w3.org/2001/XMLSchema" xmlns:xs="http://www.w3.org/2001/XMLSchema" xmlns:p="http://schemas.microsoft.com/office/2006/metadata/properties" xmlns:ns2="201e8db6-36ac-4e03-996c-876679c3008c" xmlns:ns3="217b128d-0e28-4692-9efa-191d7aad9510" targetNamespace="http://schemas.microsoft.com/office/2006/metadata/properties" ma:root="true" ma:fieldsID="3cf7ad9560199d6209ad54d4d7c62fc9" ns2:_="" ns3:_="">
    <xsd:import namespace="201e8db6-36ac-4e03-996c-876679c3008c"/>
    <xsd:import namespace="217b128d-0e28-4692-9efa-191d7aad95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1e8db6-36ac-4e03-996c-876679c300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288bd06-67b3-413b-82be-d09b0dd94249"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17b128d-0e28-4692-9efa-191d7aad9510"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16e21a9-436d-4ddb-9e69-8293a60dcc58}" ma:internalName="TaxCatchAll" ma:showField="CatchAllData" ma:web="217b128d-0e28-4692-9efa-191d7aad95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FE19444-EE8B-4099-8F28-582402909CA1}">
  <ds:schemaRefs>
    <ds:schemaRef ds:uri="http://purl.org/dc/dcmitype/"/>
    <ds:schemaRef ds:uri="http://schemas.microsoft.com/office/2006/documentManagement/types"/>
    <ds:schemaRef ds:uri="217b128d-0e28-4692-9efa-191d7aad9510"/>
    <ds:schemaRef ds:uri="201e8db6-36ac-4e03-996c-876679c3008c"/>
    <ds:schemaRef ds:uri="http://www.w3.org/XML/1998/namespace"/>
    <ds:schemaRef ds:uri="http://schemas.microsoft.com/office/2006/metadata/properties"/>
    <ds:schemaRef ds:uri="http://schemas.microsoft.com/office/infopath/2007/PartnerControls"/>
    <ds:schemaRef ds:uri="http://schemas.openxmlformats.org/package/2006/metadata/core-properties"/>
    <ds:schemaRef ds:uri="http://purl.org/dc/terms/"/>
    <ds:schemaRef ds:uri="http://purl.org/dc/elements/1.1/"/>
  </ds:schemaRefs>
</ds:datastoreItem>
</file>

<file path=customXml/itemProps2.xml><?xml version="1.0" encoding="utf-8"?>
<ds:datastoreItem xmlns:ds="http://schemas.openxmlformats.org/officeDocument/2006/customXml" ds:itemID="{038F5C71-743C-4B42-A53D-389F6FF624AA}">
  <ds:schemaRefs>
    <ds:schemaRef ds:uri="http://schemas.microsoft.com/sharepoint/v3/contenttype/forms"/>
  </ds:schemaRefs>
</ds:datastoreItem>
</file>

<file path=customXml/itemProps3.xml><?xml version="1.0" encoding="utf-8"?>
<ds:datastoreItem xmlns:ds="http://schemas.openxmlformats.org/officeDocument/2006/customXml" ds:itemID="{420F4E3D-BF10-4140-BD27-CF7F3D7148C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01e8db6-36ac-4e03-996c-876679c3008c"/>
    <ds:schemaRef ds:uri="217b128d-0e28-4692-9efa-191d7aad951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5152</TotalTime>
  <Words>830</Words>
  <Application>Microsoft Office PowerPoint</Application>
  <PresentationFormat>On-screen Show (4:3)</PresentationFormat>
  <Paragraphs>98</Paragraphs>
  <Slides>12</Slides>
  <Notes>12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Arial</vt:lpstr>
      <vt:lpstr>Calibri</vt:lpstr>
      <vt:lpstr>Chalkboard</vt:lpstr>
      <vt:lpstr>CurlyShirley</vt:lpstr>
      <vt:lpstr>Forte</vt:lpstr>
      <vt:lpstr>KG Primary Penmanship</vt:lpstr>
      <vt:lpstr>Sassoon Penpals</vt:lpstr>
      <vt:lpstr>Office Theme</vt:lpstr>
      <vt:lpstr>Welcome to Chestnut Class   Year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Any questions?  Please feel free to have a look around the classroom.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Chestnut Class   Year 2</dc:title>
  <dc:creator>Katie James</dc:creator>
  <cp:lastModifiedBy>Sarah Boyle</cp:lastModifiedBy>
  <cp:revision>118</cp:revision>
  <cp:lastPrinted>2022-09-05T07:40:32Z</cp:lastPrinted>
  <dcterms:created xsi:type="dcterms:W3CDTF">2015-07-28T12:01:36Z</dcterms:created>
  <dcterms:modified xsi:type="dcterms:W3CDTF">2025-09-04T14:01:38Z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0x01010035ABA9F84495CB41B2C4EE214EAC4EC8</vt:lpwstr>
  </property>
  <property fmtid="{D5CDD505-2E9C-101B-9397-08002B2CF9AE}" pid="3" name="Order">
    <vt:r8>1176300</vt:r8>
  </property>
  <property fmtid="{D5CDD505-2E9C-101B-9397-08002B2CF9AE}" pid="4" name="xd_Signature">
    <vt:bool>false</vt:bool>
  </property>
  <property fmtid="{D5CDD505-2E9C-101B-9397-08002B2CF9AE}" pid="5" name="xd_ProgID">
    <vt:lpwstr/>
  </property>
  <property fmtid="{D5CDD505-2E9C-101B-9397-08002B2CF9AE}" pid="6" name="TriggerFlowInfo">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MediaServiceImageTags">
    <vt:lpwstr/>
  </property>
</Properties>
</file>